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4.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notesSlides/notesSlide7.xml" ContentType="application/vnd.openxmlformats-officedocument.presentationml.notesSlide+xml"/>
  <Override PartName="/ppt/ink/ink664.xml" ContentType="application/inkml+xml"/>
  <Override PartName="/ppt/ink/ink665.xml" ContentType="application/inkml+xml"/>
  <Override PartName="/ppt/ink/ink66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notesSlides/notesSlide11.xml" ContentType="application/vnd.openxmlformats-officedocument.presentationml.notesSlide+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notesSlides/notesSlide12.xml" ContentType="application/vnd.openxmlformats-officedocument.presentationml.notesSlide+xml"/>
  <Override PartName="/ppt/ink/ink1040.xml" ContentType="application/inkml+xml"/>
  <Override PartName="/ppt/ink/ink1041.xml" ContentType="application/inkml+xml"/>
  <Override PartName="/ppt/ink/ink104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notesSlides/notesSlide19.xml" ContentType="application/vnd.openxmlformats-officedocument.presentationml.notesSlide+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notesSlides/notesSlide20.xml" ContentType="application/vnd.openxmlformats-officedocument.presentationml.notesSlide+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notesSlides/notesSlide21.xml" ContentType="application/vnd.openxmlformats-officedocument.presentationml.notesSlide+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80" r:id="rId3"/>
    <p:sldId id="291" r:id="rId4"/>
    <p:sldId id="260" r:id="rId5"/>
    <p:sldId id="263" r:id="rId6"/>
    <p:sldId id="287" r:id="rId7"/>
    <p:sldId id="274" r:id="rId8"/>
    <p:sldId id="288" r:id="rId9"/>
    <p:sldId id="265" r:id="rId10"/>
    <p:sldId id="289" r:id="rId11"/>
    <p:sldId id="266" r:id="rId12"/>
    <p:sldId id="267" r:id="rId13"/>
    <p:sldId id="268" r:id="rId14"/>
    <p:sldId id="290" r:id="rId15"/>
    <p:sldId id="270" r:id="rId16"/>
    <p:sldId id="292" r:id="rId17"/>
    <p:sldId id="271" r:id="rId18"/>
    <p:sldId id="272" r:id="rId19"/>
    <p:sldId id="273" r:id="rId20"/>
    <p:sldId id="283" r:id="rId21"/>
    <p:sldId id="275" r:id="rId22"/>
    <p:sldId id="276" r:id="rId23"/>
    <p:sldId id="277" r:id="rId24"/>
    <p:sldId id="285" r:id="rId25"/>
    <p:sldId id="281" r:id="rId26"/>
    <p:sldId id="284" r:id="rId27"/>
    <p:sldId id="286" r:id="rId28"/>
    <p:sldId id="293"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448A385-82DD-41BD-AEBC-6086765B0C59}">
          <p14:sldIdLst>
            <p14:sldId id="257"/>
            <p14:sldId id="280"/>
            <p14:sldId id="291"/>
          </p14:sldIdLst>
        </p14:section>
        <p14:section name="Retour sur l'outilne du module" id="{7AF8500C-443E-4C73-9EBB-0FDBCD98BED7}">
          <p14:sldIdLst>
            <p14:sldId id="260"/>
          </p14:sldIdLst>
        </p14:section>
        <p14:section name="Attention is all you need" id="{E3C706CB-8488-4CB6-B847-4AEDC1430CAF}">
          <p14:sldIdLst>
            <p14:sldId id="263"/>
            <p14:sldId id="287"/>
            <p14:sldId id="274"/>
            <p14:sldId id="288"/>
            <p14:sldId id="265"/>
            <p14:sldId id="289"/>
            <p14:sldId id="266"/>
            <p14:sldId id="267"/>
            <p14:sldId id="268"/>
            <p14:sldId id="290"/>
            <p14:sldId id="270"/>
            <p14:sldId id="292"/>
            <p14:sldId id="271"/>
            <p14:sldId id="272"/>
            <p14:sldId id="273"/>
            <p14:sldId id="283"/>
            <p14:sldId id="275"/>
            <p14:sldId id="276"/>
            <p14:sldId id="277"/>
            <p14:sldId id="285"/>
            <p14:sldId id="281"/>
            <p14:sldId id="284"/>
            <p14:sldId id="286"/>
          </p14:sldIdLst>
        </p14:section>
        <p14:section name="Stable Diffusion" id="{2FC922CC-7182-4440-AB4E-E768A3824ECD}">
          <p14:sldIdLst>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55" autoAdjust="0"/>
  </p:normalViewPr>
  <p:slideViewPr>
    <p:cSldViewPr snapToGrid="0">
      <p:cViewPr>
        <p:scale>
          <a:sx n="50" d="100"/>
          <a:sy n="50" d="100"/>
        </p:scale>
        <p:origin x="47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0"/>
    </inkml:context>
    <inkml:brush xml:id="br0">
      <inkml:brushProperty name="width" value="0.1" units="cm"/>
      <inkml:brushProperty name="height" value="0.1" units="cm"/>
      <inkml:brushProperty name="color" value="#E71224"/>
    </inkml:brush>
  </inkml:definitions>
  <inkml:trace contextRef="#ctx0" brushRef="#br0">114 0 24575,'0'3'0,"0"5"0,-3 5 0,-1 2 0,0 4 0,-7 0 0,0 1 0,-2 1 0,0 0 0,0 0 0,2-1 0,0-3 0,1-2 0,2 1 0,7-3 0,2-10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1"/>
    </inkml:context>
    <inkml:brush xml:id="br0">
      <inkml:brushProperty name="width" value="0.1" units="cm"/>
      <inkml:brushProperty name="height" value="0.1" units="cm"/>
      <inkml:brushProperty name="color" value="#E71224"/>
    </inkml:brush>
  </inkml:definitions>
  <inkml:trace contextRef="#ctx0" brushRef="#br0">262 37 24575,'-1'-2'0,"-1"0"0,1 1 0,-1-1 0,0 0 0,0 0 0,0 1 0,0-1 0,0 1 0,0 0 0,0-1 0,0 1 0,0 0 0,0 0 0,-4 0 0,-1-2 0,-1 0 0,1 1 0,-1 0 0,0 0 0,0 1 0,0 0 0,0 1 0,0 0 0,1 0 0,-1 0 0,0 1 0,0 1 0,0-1 0,0 1 0,-10 4 0,12-3 0,1-1 0,-1 1 0,1 1 0,0-1 0,-1 1 0,2 0 0,-1 0 0,0 1 0,1-1 0,0 1 0,0 0 0,0 0 0,1 1 0,-1-1 0,1 1 0,1-1 0,-1 1 0,1 0 0,-3 12 0,2-9 0,1 0 0,1 0 0,-1 0 0,1 0 0,1 1 0,0-1 0,0 0 0,2 10 0,-1-16 0,0 1 0,0 0 0,0 0 0,1-1 0,-1 1 0,1-1 0,0 0 0,0 1 0,0-1 0,1 0 0,-1 0 0,1 0 0,0 0 0,-1-1 0,1 1 0,1-1 0,-1 0 0,0 1 0,0-2 0,1 1 0,4 2 0,3 1 0,1-1 0,-1-1 0,1 1 0,0-2 0,0 0 0,0 0 0,0-1 0,0 0 0,1-1 0,22-3 0,-28 2 0,0-1 0,-1 1 0,1-1 0,0-1 0,-1 1 0,0-1 0,0 0 0,1 0 0,-2-1 0,1 0 0,0 0 0,-1 0 0,0-1 0,0 0 0,0 0 0,0 0 0,-1 0 0,0-1 0,0 0 0,5-9 0,-6 7 0,1 1 0,-1-1 0,0 0 0,-1 0 0,1 0 0,-2 0 0,2-16 0,-3 20 0,0 1 0,0-1 0,-1 1 0,1-1 0,-1 1 0,0 0 0,0-1 0,-1 1 0,1 0 0,0 0 0,-1 0 0,0 0 0,0 0 0,0 0 0,0 0 0,0 1 0,-1-1 0,1 1 0,-1-1 0,1 1 0,-6-3 0,-3-1-151,0 0-1,-1 1 0,0 0 0,0 1 1,0 0-1,0 1 0,-1 0 1,-24-1-1,8 1-6674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2"/>
    </inkml:context>
    <inkml:brush xml:id="br0">
      <inkml:brushProperty name="width" value="0.1" units="cm"/>
      <inkml:brushProperty name="height" value="0.1" units="cm"/>
      <inkml:brushProperty name="color" value="#E71224"/>
    </inkml:brush>
  </inkml:definitions>
  <inkml:trace contextRef="#ctx0" brushRef="#br0">164 1 24575,'-8'0'0,"-1"0"0,1 0 0,0 1 0,-1 1 0,1-1 0,0 1 0,-1 1 0,-8 3 0,13-4 0,-1 1 0,0 0 0,1 0 0,-1 1 0,1-1 0,0 1 0,0 0 0,0 0 0,1 0 0,0 0 0,-1 1 0,2-1 0,-5 9 0,3-6 0,1 0 0,0 0 0,1 1 0,-1 0 0,1-1 0,1 1 0,-1 0 0,1 12 0,1-16 0,0-1 0,0 1 0,0-1 0,1 1 0,0-1 0,-1 1 0,1-1 0,1 1 0,-1-1 0,0 1 0,1-1 0,0 0 0,-1 0 0,1 0 0,1 0 0,-1 0 0,0-1 0,1 1 0,-1 0 0,5 2 0,2 1 0,-1-1 0,1-1 0,0 0 0,0 0 0,0-1 0,0 0 0,1 0 0,-1-1 0,1 0 0,0-1 0,0 0 0,-1-1 0,1 0 0,15-1 0,-18 0 0,1 0 0,-1-1 0,0 1 0,1-1 0,-1-1 0,0 1 0,0-1 0,0 0 0,-1-1 0,1 0 0,-1 0 0,0 0 0,0-1 0,0 1 0,-1-2 0,1 1 0,-1-1 0,-1 1 0,6-9 0,-6 7 34,0 0 1,-1 0-1,0-1 0,-1 1 0,1 0 0,-1-1 0,-1 0 0,1 0 0,-1-9 1,-1 13-125,0 0 0,0-1 0,0 1 0,-1 0 0,0 0 1,1 0-1,-2 0 0,1 0 0,0 0 0,-1 0 1,0 0-1,0 0 0,0 1 0,0-1 0,0 0 0,-1 1 1,0 0-1,-4-4 0,-10-6-6736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3"/>
    </inkml:context>
    <inkml:brush xml:id="br0">
      <inkml:brushProperty name="width" value="0.1" units="cm"/>
      <inkml:brushProperty name="height" value="0.1" units="cm"/>
      <inkml:brushProperty name="color" value="#E71224"/>
    </inkml:brush>
  </inkml:definitions>
  <inkml:trace contextRef="#ctx0" brushRef="#br0">250 0 24575,'-18'0'0,"1"1"0,0 0 0,0 2 0,-1 0 0,-21 7 0,31-8 0,0 1 0,1 0 0,0 1 0,0 0 0,0 0 0,0 0 0,1 1 0,-1 0 0,1 0 0,0 0 0,1 1 0,-1 0 0,-8 13 0,13-17 0,0 0 0,0 0 0,0 0 0,0 0 0,0 0 0,1 0 0,-1 0 0,0 0 0,1 0 0,0 1 0,0-1 0,-1 0 0,1 0 0,0 0 0,1 1 0,-1-1 0,0 0 0,1 0 0,-1 0 0,1 0 0,0 0 0,-1 1 0,1-1 0,0 0 0,0-1 0,1 1 0,-1 0 0,0 0 0,1 0 0,-1-1 0,1 1 0,-1-1 0,1 1 0,3 1 0,6 6 0,1-1 0,1-1 0,0 0 0,17 7 0,-11-5 0,-3-1 0,48 26 0,-58-30 0,-1-1 0,0 1 0,1 0 0,-1 1 0,-1-1 0,1 1 0,-1 0 0,6 8 0,-9-12 0,-1 0 0,1 0 0,-1 1 0,1-1 0,0 0 0,-1 1 0,0-1 0,1 0 0,-1 1 0,0-1 0,0 0 0,0 1 0,0-1 0,0 1 0,0-1 0,0 0 0,0 1 0,-1-1 0,1 0 0,0 1 0,-1-1 0,0 2 0,0-1 0,-1 1 0,0-1 0,0 0 0,0 1 0,0-1 0,0 0 0,0 0 0,0 0 0,-1-1 0,-2 3 0,-7 2 0,0 0 0,0 0 0,-21 5 0,32-10 0,-47 13-682,-52 8-1,76-18-6143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4"/>
    </inkml:context>
    <inkml:brush xml:id="br0">
      <inkml:brushProperty name="width" value="0.1" units="cm"/>
      <inkml:brushProperty name="height" value="0.1" units="cm"/>
      <inkml:brushProperty name="color" value="#E71224"/>
    </inkml:brush>
  </inkml:definitions>
  <inkml:trace contextRef="#ctx0" brushRef="#br0">0 1 24575,'2'30'0,"1"0"0,2-1 0,12 45 0,3 19 0,-11-6 0,-5 149 0,-4-177 0,0-75 0,0 0 0,2 0 0,0 0 0,0 0 0,8-21 0,-8 30 0,0 1 0,0 0 0,1 0 0,0 0 0,1 1 0,-1-1 0,1 1 0,0-1 0,0 1 0,1 1 0,-1-1 0,1 0 0,0 1 0,1 0 0,-1 1 0,8-5 0,-5 4 0,0 1 0,1 0 0,-1 0 0,1 1 0,0 0 0,0 1 0,-1 0 0,1 0 0,0 1 0,14 1 0,-16 0 0,0 0 0,0 0 0,0 0 0,0 1 0,0 0 0,0 1 0,-1-1 0,1 1 0,-1 1 0,0-1 0,0 1 0,0 0 0,8 8 0,-5-2-91,-1 1 0,0 0 0,-1 1 0,0 0 0,0 0 0,-2 0 0,1 1 0,-2 0 0,1 0 0,-2 0 0,0 0 0,0 1 0,-2-1 0,1 16 0,-1-11-6735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5"/>
    </inkml:context>
    <inkml:brush xml:id="br0">
      <inkml:brushProperty name="width" value="0.1" units="cm"/>
      <inkml:brushProperty name="height" value="0.1" units="cm"/>
      <inkml:brushProperty name="color" value="#E71224"/>
    </inkml:brush>
  </inkml:definitions>
  <inkml:trace contextRef="#ctx0" brushRef="#br0">275 1 24575,'-12'0'0,"1"0"0,-1 1 0,1 1 0,-1 0 0,1 0 0,0 2 0,0-1 0,0 1 0,0 1 0,1-1 0,-1 2 0,1 0 0,1 0 0,-1 1 0,1 0 0,0 0 0,1 1 0,-1 0 0,2 1 0,-1 0 0,1 0 0,1 1 0,-1-1 0,-7 20 0,11-24 0,-2 3 0,1 1 0,0-1 0,1 1 0,-4 16 0,6-23 0,1 1 0,-1-1 0,1 0 0,0 0 0,0 0 0,0 0 0,1 1 0,-1-1 0,0 0 0,1 0 0,-1 0 0,1 0 0,0 0 0,0 0 0,0 0 0,0 0 0,0 0 0,0 0 0,0 0 0,0-1 0,1 1 0,-1 0 0,1-1 0,0 1 0,-1-1 0,3 2 0,-1-1 0,1 0 0,-1 0 0,1 0 0,0-1 0,-1 1 0,1-1 0,0 0 0,0 0 0,0 0 0,0 0 0,0-1 0,0 0 0,0 0 0,0 0 0,0 0 0,0-1 0,0 1 0,0-1 0,0 0 0,0 0 0,0 0 0,4-3 0,-6 3 0,1-1 0,-1 1 0,1-1 0,-1 0 0,1 0 0,-1 0 0,0 0 0,0 0 0,0 0 0,0 0 0,0-1 0,-1 1 0,1-1 0,-1 0 0,0 1 0,1-1 0,-1 0 0,0 0 0,-1 0 0,1 1 0,0-1 0,-1 0 0,0 0 0,1 0 0,-1 0 0,-1 0 0,1 0 0,0 0 0,-1 0 0,0-4 0,0 3-54,-1 1-1,1-1 0,-1 1 1,1 0-1,-1-1 1,0 1-1,0 0 0,-1 0 1,1 0-1,-1 1 1,1-1-1,-1 0 0,0 1 1,0 0-1,0 0 0,0 0 1,0 0-1,0 0 1,-1 0-1,1 1 0,-1 0 1,1 0-1,-1 0 1,-7-1-1,-13-3-6771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6"/>
    </inkml:context>
    <inkml:brush xml:id="br0">
      <inkml:brushProperty name="width" value="0.1" units="cm"/>
      <inkml:brushProperty name="height" value="0.1" units="cm"/>
      <inkml:brushProperty name="color" value="#E71224"/>
    </inkml:brush>
  </inkml:definitions>
  <inkml:trace contextRef="#ctx0" brushRef="#br0">1 35 24575,'6'0'0,"7"0"0,10 0 0,5 0 0,1 0 0,2 0 0,0 0 0,-3-3 0,-2-2 0,-2 1 0,-2-3 0,-2 0 0,0-2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7"/>
    </inkml:context>
    <inkml:brush xml:id="br0">
      <inkml:brushProperty name="width" value="0.1" units="cm"/>
      <inkml:brushProperty name="height" value="0.1" units="cm"/>
      <inkml:brushProperty name="color" value="#E71224"/>
    </inkml:brush>
  </inkml:definitions>
  <inkml:trace contextRef="#ctx0" brushRef="#br0">1 0 24575,'0'1'0,"1"0"0,-1 0 0,1 0 0,0 0 0,0 0 0,-1-1 0,1 1 0,0 0 0,0 0 0,0-1 0,0 1 0,0-1 0,0 1 0,0-1 0,0 1 0,0-1 0,0 1 0,1-1 0,5 3 0,10 8 0,0 0 0,0 1 0,-1 0 0,-1 2 0,0 0 0,0 0 0,20 29 0,-26-31 0,-1 0 0,0 1 0,-1 0 0,0 0 0,-1 1 0,0 0 0,-2 0 0,1 0 0,-2 1 0,0 0 0,2 19 0,-5-29-62,1 0 0,-1 0 0,0 1 0,0-1 0,-1 0 0,0 0 0,0 0 0,0 0 0,0 0 0,-1 0 0,0 0 0,0 0-1,0 0 1,0 0 0,-1-1 0,0 0 0,0 1 0,0-1 0,0 0 0,-1 0 0,-5 4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8"/>
    </inkml:context>
    <inkml:brush xml:id="br0">
      <inkml:brushProperty name="width" value="0.1" units="cm"/>
      <inkml:brushProperty name="height" value="0.1" units="cm"/>
      <inkml:brushProperty name="color" value="#E71224"/>
    </inkml:brush>
  </inkml:definitions>
  <inkml:trace contextRef="#ctx0" brushRef="#br0">321 2 24575,'-31'-1'0,"8"1"0,1 0 0,-36 6 0,50-5 0,0 1 0,1 0 0,0 0 0,-1 1 0,1 0 0,0 1 0,0-1 0,1 1 0,-1 1 0,1-1 0,-9 9 0,7-5 0,-1 0 0,1 1 0,0 0 0,1 1 0,0 0 0,1 0 0,0 0 0,0 1 0,1 0 0,0 0 0,1 0 0,1 1 0,0-1 0,0 1 0,1 0 0,0 0 0,1 0 0,1 0 0,0 0 0,3 22 0,-2-28 0,0-1 0,1 0 0,-1 0 0,1 1 0,1-1 0,-1-1 0,1 1 0,0 0 0,0 0 0,0-1 0,0 0 0,1 0 0,5 6 0,-2-5 0,0 0 0,-1-1 0,1 1 0,1-1 0,-1-1 0,1 1 0,-1-1 0,11 2 0,0-1 0,0 0 0,0-2 0,0 0 0,0-1 0,0-1 0,1-1 0,25-3 0,-27-1-161,0 1-1,0-2 1,23-10 0,-31 12-559,13-6-6106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9"/>
    </inkml:context>
    <inkml:brush xml:id="br0">
      <inkml:brushProperty name="width" value="0.1" units="cm"/>
      <inkml:brushProperty name="height" value="0.1" units="cm"/>
      <inkml:brushProperty name="color" value="#E71224"/>
    </inkml:brush>
  </inkml:definitions>
  <inkml:trace contextRef="#ctx0" brushRef="#br0">263 42 24575,'-14'-8'0,"-1"2"0,1 0 0,-1 1 0,0 0 0,-1 2 0,-25-5 0,36 8 0,0-1 0,0 1 0,0 0 0,0 1 0,1-1 0,-1 1 0,0 0 0,0 0 0,0 0 0,0 1 0,1-1 0,-1 1 0,1 1 0,-1-1 0,1 0 0,0 1 0,0 0 0,0 0 0,0 0 0,0 1 0,1-1 0,-1 1 0,1 0 0,0 0 0,-2 5 0,2-6 0,1 1 0,0-1 0,0 1 0,0 0 0,1 0 0,-1 0 0,1 0 0,0 0 0,0 0 0,1 0 0,-1 1 0,1-1 0,0 0 0,0 0 0,0 1 0,1-1 0,-1 0 0,1 0 0,0 0 0,0 0 0,0 0 0,1 0 0,0 0 0,0 0 0,0 0 0,0-1 0,0 1 0,1-1 0,-1 0 0,1 1 0,0-1 0,0 0 0,0-1 0,0 1 0,1 0 0,-1-1 0,1 0 0,0 0 0,-1 0 0,7 2 0,-2-1 0,-1 0 0,2-1 0,-1 0 0,0-1 0,0 0 0,1 0 0,-1 0 0,0-1 0,1 0 0,-1-1 0,0 0 0,0 0 0,1-1 0,-1 0 0,0-1 0,0 1 0,-1-2 0,1 1 0,12-8 0,-17 9 19,-1-1 0,0 1 0,0 0 0,0-1 0,0 1 0,0-1 0,0 1 0,-1-1 0,1 0 0,-1 0 0,0 0 0,1 0 0,-2 0 0,1 0 0,0 0 0,-1 0 0,1-6 0,0 2-233,-1 1 1,-1-1 0,1 0-1,-1 1 1,0-1 0,-1 0-1,-2-7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0"/>
    </inkml:context>
    <inkml:brush xml:id="br0">
      <inkml:brushProperty name="width" value="0.1" units="cm"/>
      <inkml:brushProperty name="height" value="0.1" units="cm"/>
      <inkml:brushProperty name="color" value="#E71224"/>
    </inkml:brush>
  </inkml:definitions>
  <inkml:trace contextRef="#ctx0" brushRef="#br0">58 241 24575,'-3'0'0,"1"0"0,0 0 0,-1 0 0,1-1 0,0 1 0,-1-1 0,1 0 0,0 0 0,0 0 0,-1 0 0,1 0 0,0 0 0,0 0 0,0-1 0,0 1 0,0-1 0,1 1 0,-1-1 0,0 0 0,1 0 0,-1 0 0,1 0 0,0 0 0,0 0 0,0 0 0,0 0 0,0 0 0,0-1 0,0 1 0,1 0 0,-1-1 0,0-2 0,0-1 0,1-1 0,-1 1 0,1-1 0,0 1 0,1-1 0,-1 1 0,1-1 0,0 1 0,1 0 0,0-1 0,3-6 0,-2 6 0,1 0 0,0 0 0,0 1 0,0-1 0,1 1 0,0 0 0,0 1 0,1-1 0,-1 1 0,1 0 0,1 0 0,-1 1 0,0 0 0,1 0 0,0 1 0,0-1 0,0 1 0,0 1 0,1-1 0,-1 2 0,1-1 0,-1 1 0,1 0 0,11 0 0,-14 0 0,1 1 0,-1 0 0,1 0 0,-1 0 0,1 1 0,-1 0 0,0 0 0,1 0 0,-1 1 0,0-1 0,0 1 0,0 1 0,0-1 0,0 1 0,-1-1 0,1 1 0,-1 1 0,0-1 0,0 1 0,0 0 0,0-1 0,0 2 0,-1-1 0,0 0 0,0 1 0,4 6 0,0 4 0,0 0 0,10 28 0,-12-27 0,1 0 0,11 22 0,-15-36-80,-1 0 0,1 0-1,-1 0 1,1 0 0,0 0-1,0 0 1,0 0 0,0-1-1,0 1 1,0-1 0,0 1 0,0-1-1,1 0 1,-1 0 0,0 0-1,4 1 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1"/>
    </inkml:context>
    <inkml:brush xml:id="br0">
      <inkml:brushProperty name="width" value="0.1" units="cm"/>
      <inkml:brushProperty name="height" value="0.1" units="cm"/>
      <inkml:brushProperty name="color" value="#E71224"/>
    </inkml:brush>
  </inkml:definitions>
  <inkml:trace contextRef="#ctx0" brushRef="#br0">137 0 24575,'-3'0'0,"0"1"0,1 0 0,-1-1 0,0 1 0,0 0 0,1 0 0,-1 0 0,0 1 0,1-1 0,-1 1 0,1-1 0,-3 3 0,-27 25 0,26-23 0,-1 1 0,1-1 0,1 1 0,-1 1 0,1-1 0,0 1 0,1 0 0,0 0 0,0 0 0,1 0 0,0 1 0,0 0 0,1-1 0,-2 19 0,4-24 0,1 0 0,-1 0 0,1 0 0,0 0 0,0 0 0,0 0 0,0 0 0,1 0 0,-1-1 0,1 1 0,-1 0 0,1-1 0,0 1 0,0-1 0,0 0 0,1 0 0,-1 0 0,1 0 0,-1 0 0,1 0 0,-1-1 0,1 1 0,0-1 0,0 0 0,5 2 0,5 2 0,0-1 0,0-1 0,0 0 0,22 2 0,86-4-1227,-119-2 1089,22 1-6688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2"/>
    </inkml:context>
    <inkml:brush xml:id="br0">
      <inkml:brushProperty name="width" value="0.1" units="cm"/>
      <inkml:brushProperty name="height" value="0.1" units="cm"/>
      <inkml:brushProperty name="color" value="#E71224"/>
    </inkml:brush>
  </inkml:definitions>
  <inkml:trace contextRef="#ctx0" brushRef="#br0">218 1 24575,'-19'-1'0,"1"1"0,0 1 0,0 1 0,-27 6 0,39-6 0,1 0 0,-1 0 0,1 0 0,0 1 0,0 0 0,0 0 0,0 0 0,1 0 0,-1 1 0,1 0 0,0 0 0,0 0 0,0 0 0,1 1 0,-1 0 0,1-1 0,0 1 0,-3 8 0,3-8 0,1-1 0,0 1 0,1-1 0,-1 1 0,1 0 0,0 0 0,0 0 0,1-1 0,-1 1 0,1 0 0,1 9 0,0-10 0,0-1 0,0 0 0,0 0 0,0 0 0,1 0 0,-1 0 0,1 0 0,0 0 0,0 0 0,0-1 0,0 1 0,0-1 0,1 1 0,-1-1 0,1 0 0,0 0 0,5 3 0,1 1 0,0-1 0,0-1 0,1 0 0,0 0 0,-1-1 0,2 0 0,-1-1 0,0 0 0,0 0 0,20-1 0,-25 0 0,-1-1 0,1-1 0,-1 1 0,0-1 0,1 0 0,-1 0 0,0 0 0,0 0 0,1-1 0,-1 0 0,0 0 0,0 0 0,-1 0 0,1 0 0,0-1 0,-1 0 0,0 0 0,1 0 0,-1 0 0,0 0 0,-1-1 0,1 1 0,0-1 0,-1 0 0,0 0 0,0 1 0,2-7 0,1-12 0,-4 18 0,-1 0 0,1 1 0,0-1 0,0 1 0,0-1 0,0 1 0,0 0 0,1-1 0,0 1 0,3-4 0,-5 6 0,1 1 0,-1 0 0,1-1 0,-1 1 0,1 0 0,-1-1 0,1 1 0,-1 0 0,1 0 0,0 0 0,-1 0 0,1 0 0,-1-1 0,1 1 0,0 0 0,-1 0 0,1 1 0,-1-1 0,1 0 0,0 0 0,-1 0 0,1 0 0,-1 0 0,1 1 0,1-1 0,14 10 0,-11-6 0,11 5-227,0 0-1,0-1 1,1 0-1,0-2 1,30 9-1,-29-12-6598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3"/>
    </inkml:context>
    <inkml:brush xml:id="br0">
      <inkml:brushProperty name="width" value="0.1" units="cm"/>
      <inkml:brushProperty name="height" value="0.1" units="cm"/>
      <inkml:brushProperty name="color" value="#E71224"/>
    </inkml:brush>
  </inkml:definitions>
  <inkml:trace contextRef="#ctx0" brushRef="#br0">20 0 24575,'-1'18'0,"-6"33"0,0 3 0,4-27 0,2 0 0,1 1 0,1-1 0,1 0 0,2 0 0,11 43 0,-6-38 0,1-1 0,2 0 0,1-1 0,2-1 0,21 33 0,-30-54-124,0-1 0,1 0 0,1 0 0,-1 0 0,1-1 0,0 0-1,0-1 1,1 0 0,-1 0 0,17 6 0,-8-5-6702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4"/>
    </inkml:context>
    <inkml:brush xml:id="br0">
      <inkml:brushProperty name="width" value="0.1" units="cm"/>
      <inkml:brushProperty name="height" value="0.1" units="cm"/>
      <inkml:brushProperty name="color" value="#E71224"/>
    </inkml:brush>
  </inkml:definitions>
  <inkml:trace contextRef="#ctx0" brushRef="#br0">1 32 24575,'6'0'0,"3"-7"0,7-2 0,0-6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5"/>
    </inkml:context>
    <inkml:brush xml:id="br0">
      <inkml:brushProperty name="width" value="0.1" units="cm"/>
      <inkml:brushProperty name="height" value="0.1" units="cm"/>
      <inkml:brushProperty name="color" value="#E71224"/>
    </inkml:brush>
  </inkml:definitions>
  <inkml:trace contextRef="#ctx0" brushRef="#br0">22 166 24575,'4'-1'0,"1"1"0,-1-1 0,0 0 0,0 0 0,0-1 0,1 1 0,-1-1 0,-1 0 0,1 0 0,0-1 0,0 1 0,-1-1 0,1 1 0,-1-1 0,0 0 0,0-1 0,0 1 0,0 0 0,-1-1 0,4-5 0,-4 6 0,1-1 0,-1 0 0,0 0 0,0-1 0,0 1 0,-1 0 0,1-1 0,-1 1 0,0-1 0,-1 1 0,1-1 0,-1 1 0,0-1 0,0 1 0,0-1 0,0 0 0,-1 1 0,0-1 0,-1-4 0,2 8 0,-1 0 0,1-1 0,-1 1 0,1 0 0,-1 0 0,1 0 0,-1 0 0,0 0 0,0 0 0,1 0 0,-1 0 0,0 0 0,0 1 0,0-1 0,0 0 0,0 0 0,0 1 0,0-1 0,0 0 0,0 1 0,0-1 0,0 1 0,-1 0 0,1-1 0,0 1 0,0 0 0,0 0 0,-1 0 0,1 0 0,0 0 0,0 0 0,-1 0 0,1 0 0,0 0 0,0 0 0,0 1 0,-1-1 0,1 0 0,0 1 0,0-1 0,0 1 0,0 0 0,0-1 0,-2 2 0,-1 1 0,-1 0 0,1 1 0,0 0 0,0-1 0,0 1 0,0 0 0,1 1 0,-5 7 0,3-4 0,1 1 0,0-1 0,1 1 0,-1 0 0,2 0 0,-1 0 0,-1 15 0,4-21 0,-1 0 0,1 1 0,0-1 0,0 0 0,0 0 0,1 0 0,-1 0 0,1 0 0,0 0 0,-1 0 0,1 0 0,0 0 0,1-1 0,-1 1 0,1 0 0,-1-1 0,1 1 0,0-1 0,0 1 0,0-1 0,0 0 0,0 0 0,0 0 0,1 0 0,-1 0 0,1 0 0,2 1 0,5 1-97,1 0-1,0 0 1,-1-2-1,1 1 1,0-1-1,0-1 1,0 0-1,0-1 1,0 0-1,1 0 1,-1-1-1,0-1 0,17-4 1,-5-3-6729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6"/>
    </inkml:context>
    <inkml:brush xml:id="br0">
      <inkml:brushProperty name="width" value="0.1" units="cm"/>
      <inkml:brushProperty name="height" value="0.1" units="cm"/>
      <inkml:brushProperty name="color" value="#E71224"/>
    </inkml:brush>
  </inkml:definitions>
  <inkml:trace contextRef="#ctx0" brushRef="#br0">39 125 24575,'-1'1'0,"0"-1"0,0 0 0,0 1 0,0-1 0,0 1 0,1 0 0,-1-1 0,0 1 0,0 0 0,0-1 0,0 1 0,1 0 0,-1 0 0,0 0 0,1 0 0,-1 0 0,1-1 0,-1 1 0,1 0 0,-1 0 0,0 2 0,1-2 0,0 0 0,0 0 0,-1-1 0,1 1 0,-1 0 0,1 0 0,-1 0 0,1 0 0,-1-1 0,0 1 0,1 0 0,-1 0 0,0-1 0,0 1 0,1-1 0,-1 1 0,0 0 0,0-1 0,0 1 0,0-1 0,-1 1 0,2-2 0,-1 1 0,1 0 0,0 0 0,-1-1 0,1 1 0,-1 0 0,1 0 0,0-1 0,-1 1 0,1-1 0,-1 1 0,1 0 0,0-1 0,0 1 0,-1-1 0,1 1 0,0-1 0,0 1 0,0 0 0,-1-1 0,1 1 0,0-1 0,0 1 0,0-1 0,0 1 0,0-1 0,0 1 0,0-1 0,0 1 0,0-1 0,0 1 0,1-2 0,1-16 0,1 11 0,-1 1 0,2 0 0,-1 0 0,0 0 0,1 0 0,0 1 0,1 0 0,-1-1 0,1 1 0,0 1 0,0-1 0,0 1 0,1 0 0,0 0 0,7-4 0,-1 2 0,-1 1 0,1 0 0,-1 0 0,2 1 0,-1 1 0,0 0 0,19-2 0,-25 4 0,0 1 0,0-1 0,0 1 0,0 0 0,0 0 0,0 1 0,0 0 0,0 0 0,0 0 0,0 1 0,0 0 0,-1 0 0,1 0 0,-1 1 0,1 0 0,-1 0 0,0 0 0,0 1 0,0-1 0,-1 1 0,1 0 0,-1 1 0,7 8 0,3 6-455,-1 0 0,13 24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7"/>
    </inkml:context>
    <inkml:brush xml:id="br0">
      <inkml:brushProperty name="width" value="0.1" units="cm"/>
      <inkml:brushProperty name="height" value="0.1" units="cm"/>
      <inkml:brushProperty name="color" value="#E71224"/>
    </inkml:brush>
  </inkml:definitions>
  <inkml:trace contextRef="#ctx0" brushRef="#br0">283 456 24575,'-19'-8'0,"1"1"0,-2 0 0,-31-6 0,42 11 0,-1 0 0,1 1 0,0 0 0,0 1 0,-1 0 0,1 1 0,0 0 0,-1 0 0,1 1 0,-9 2 0,14-2 0,0 0 0,0 0 0,1 0 0,-1 1 0,1-1 0,-1 1 0,1 0 0,0 0 0,0 0 0,0 0 0,1 0 0,-1 1 0,1-1 0,0 1 0,0-1 0,0 1 0,0 0 0,1 0 0,-2 6 0,1-4 0,1-1 0,0 1 0,0 0 0,0 0 0,1 0 0,0 0 0,0 0 0,0-1 0,1 1 0,0 0 0,0 0 0,1 0 0,2 8 0,-2-12 0,0 1 0,0 0 0,0-1 0,1 1 0,-1-1 0,0 1 0,1-1 0,0 0 0,-1 0 0,1 0 0,0-1 0,0 1 0,0-1 0,0 1 0,0-1 0,0 0 0,1 0 0,-1 0 0,0-1 0,1 1 0,4-1 0,0 1 0,1 0 0,0-1 0,-1-1 0,1 1 0,0-1 0,0-1 0,9-2 0,-11 1 0,0 0 0,0 0 0,0-1 0,-1 0 0,0-1 0,1 1 0,-2-1 0,1 0 0,0-1 0,-1 1 0,5-8 0,13-12 0,-22 24 0,1 0 0,-1 1 0,0-1 0,0 0 0,1 0 0,-1 1 0,0-1 0,1 0 0,-1 1 0,1 0 0,-1-1 0,1 1 0,-1 0 0,1 0 0,-1-1 0,1 1 0,-1 0 0,1 1 0,-1-1 0,1 0 0,-1 0 0,1 1 0,-1-1 0,1 1 0,-1-1 0,0 1 0,1-1 0,-1 1 0,2 1 0,6 4 0,-1-1 0,1 2 0,10 10 0,4 2 0,-16-15-124,0-1 0,-1-1 0,1 1 0,0-1 0,0 0 0,1-1-1,-1 0 1,0 0 0,0 0 0,15-1 0,-5-1-6702</inkml:trace>
  <inkml:trace contextRef="#ctx0" brushRef="#br0" timeOffset="1">382 1 24575,'-4'11'0,"0"0"0,1 0 0,1 0 0,0 0 0,0 1 0,1-1 0,1 20 0,0-7 0,-2 19 0,1 1 0,3 0 0,2-1 0,11 53 0,-10-76 0,1 1 0,0-1 0,1-1 0,2 1 0,0-1 0,1-1 0,0 0 0,2 0 0,0-1 0,27 29 0,-35-42-136,0 0-1,0-1 1,1 1-1,-1-1 1,1 0-1,0 0 1,0-1-1,0 1 0,9 2 1,2-1-6690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9"/>
    </inkml:context>
    <inkml:brush xml:id="br0">
      <inkml:brushProperty name="width" value="0.1" units="cm"/>
      <inkml:brushProperty name="height" value="0.1" units="cm"/>
      <inkml:brushProperty name="color" value="#E71224"/>
    </inkml:brush>
  </inkml:definitions>
  <inkml:trace contextRef="#ctx0" brushRef="#br0">1 48 24575,'6'0'0,"4"-6"0,5-3 0,1-3 0,8 0 0,-1 3-8191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0"/>
    </inkml:context>
    <inkml:brush xml:id="br0">
      <inkml:brushProperty name="width" value="0.1" units="cm"/>
      <inkml:brushProperty name="height" value="0.1" units="cm"/>
      <inkml:brushProperty name="color" value="#E71224"/>
    </inkml:brush>
  </inkml:definitions>
  <inkml:trace contextRef="#ctx0" brushRef="#br0">67 137 24575,'0'0'0,"0"1"0,0-1 0,0 1 0,1 0 0,-1-1 0,0 1 0,1-1 0,-1 1 0,0 0 0,1-1 0,-1 1 0,1-1 0,-1 1 0,0-1 0,1 0 0,-1 1 0,1-1 0,0 1 0,-1-1 0,1 0 0,-1 0 0,1 1 0,-1-1 0,1 0 0,0 0 0,-1 0 0,1 1 0,0-1 0,-1 0 0,1 0 0,0 0 0,-1 0 0,1 0 0,0 0 0,-1-1 0,1 1 0,0 0 0,-1 0 0,1 0 0,0-1 0,28-8 0,-22 5 0,1-1 0,-2 0 0,1 0 0,0 0 0,7-10 0,-11 12 0,0-1 0,1 1 0,-1-1 0,-1 0 0,1 0 0,-1-1 0,0 1 0,0 0 0,0-1 0,2-7 0,-4 10 0,0 0 0,0 1 0,0-1 0,0 0 0,0 1 0,0-1 0,-1 0 0,1 1 0,-1-1 0,1 0 0,-1 1 0,0-1 0,1 1 0,-1 0 0,0-1 0,0 1 0,0-1 0,0 1 0,0 0 0,0 0 0,-1 0 0,1 0 0,0 0 0,-1 0 0,1 0 0,-1 0 0,1 0 0,-1 0 0,1 1 0,-1-1 0,1 1 0,-1-1 0,1 1 0,-1 0 0,-2-1 0,-3 0 0,1 0 0,0 0 0,-1 1 0,1 0 0,-1 0 0,1 0 0,-13 3 0,14-2 0,0 1 0,0 0 0,0 0 0,1 1 0,-1-1 0,0 1 0,1 0 0,0 0 0,-1 1 0,1-1 0,1 1 0,-1 0 0,0 0 0,1 0 0,0 1 0,0-1 0,-4 9 0,4-6 0,0 0 0,0-1 0,1 1 0,0 0 0,1 0 0,-1 0 0,1 0 0,1 0 0,-1 1 0,1-1 0,1 0 0,1 13 0,0-16 0,-1 0 0,1 0 0,-1 0 0,1-1 0,0 1 0,1 0 0,-1-1 0,1 0 0,-1 0 0,1 1 0,0-2 0,0 1 0,0 0 0,1-1 0,-1 1 0,1-1 0,-1 0 0,1 0 0,0 0 0,0-1 0,-1 1 0,9 1 0,5 1 0,1 0 0,-1-1 0,36 2 0,-38-4-195,0-1 0,0-1 0,0 0 0,0-1 0,0-1 0,23-6 0,-12 0-6631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1"/>
    </inkml:context>
    <inkml:brush xml:id="br0">
      <inkml:brushProperty name="width" value="0.1" units="cm"/>
      <inkml:brushProperty name="height" value="0.1" units="cm"/>
      <inkml:brushProperty name="color" value="#E71224"/>
    </inkml:brush>
  </inkml:definitions>
  <inkml:trace contextRef="#ctx0" brushRef="#br0">218 0 24575,'-2'27'0,"-5"36"0,-2 9 0,7 198 0,2-162 0,0-108 0,2 27 0,-1-26 0,-1 0 0,0 1 0,0-1 0,1 0 0,-1 0 0,1 0 0,-1 0 0,1 0 0,-1 0 0,1 0 0,0 0 0,-1 0 0,1 0 0,0 0 0,0 0 0,0 0 0,-1 0 0,1-1 0,2 2 0,-3-2 0,0 0 0,0 0 0,1 1 0,-1-1 0,0 0 0,0 0 0,0 0 0,1 0 0,-1 0 0,0 0 0,0 0 0,0 0 0,1 0 0,-1 1 0,0-1 0,0 0 0,0 0 0,1 0 0,-1 0 0,0 0 0,0 0 0,1 0 0,-1-1 0,0 1 0,0 0 0,0 0 0,1 0 0,-1 0 0,0 0 0,0 0 0,0 0 0,1 0 0,-1 0 0,0-1 0,0 1 0,0 0 0,-1-9 0,-10-9 0,8 15 0,-1 0 0,1 0 0,-1 1 0,0-1 0,0 1 0,0 0 0,0 1 0,0-1 0,0 1 0,-1-1 0,1 1 0,-1 0 0,1 1 0,0-1 0,-1 1 0,1 0 0,-1 0 0,1 0 0,-1 1 0,1 0 0,0 0 0,-1 0 0,1 0 0,0 0 0,0 1 0,-8 4 0,6-3 0,0 0 0,0 1 0,0 0 0,0 0 0,1 1 0,0-1 0,-1 1 0,2 0 0,-1 1 0,1-1 0,0 1 0,0 0 0,0 0 0,1 0 0,0 0 0,-4 12 0,6-15 0,0 0 0,1 0 0,-1 0 0,0 0 0,1 0 0,0 0 0,0 1 0,0-1 0,0 0 0,0 0 0,1 0 0,-1 0 0,1 1 0,0-1 0,0 0 0,2 4 0,-1-4 0,0-1 0,0 0 0,0 1 0,0-1 0,1 0 0,-1 0 0,1 0 0,-1-1 0,1 1 0,0-1 0,0 1 0,-1-1 0,1 0 0,0 0 0,0 0 0,6 1 0,6 1-105,0-1 0,0 0 0,1 0 0,-1-2 0,0 0 0,0-1 0,0 0 0,0-1 0,0-1 0,0 0 0,0-1 0,20-9 0,-14 1-6721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2"/>
    </inkml:context>
    <inkml:brush xml:id="br0">
      <inkml:brushProperty name="width" value="0.1" units="cm"/>
      <inkml:brushProperty name="height" value="0.1" units="cm"/>
      <inkml:brushProperty name="color" value="#E71224"/>
    </inkml:brush>
  </inkml:definitions>
  <inkml:trace contextRef="#ctx0" brushRef="#br0">61 0 24575,'-2'1'0,"1"-1"0,-1 1 0,1-1 0,-1 1 0,1-1 0,-1 1 0,1 0 0,0 0 0,0 0 0,-1 0 0,1 0 0,0 0 0,0 0 0,0 0 0,0 0 0,0 0 0,0 1 0,0-1 0,-1 3 0,-14 27 0,15-28 0,-2 5 0,0 0 0,0 1 0,0 0 0,2-1 0,-1 1 0,1 0 0,0 0 0,1 0 0,0 0 0,0 0 0,1 0 0,0 0 0,0 0 0,1-1 0,1 1 0,-1 0 0,5 8 0,-4-11 0,0 0 0,1 0 0,0 0 0,0 0 0,0 0 0,1-1 0,0 1 0,0-1 0,0-1 0,0 1 0,1-1 0,0 0 0,0 0 0,0 0 0,1-1 0,-1 0 0,1 0 0,-1-1 0,1 0 0,0 0 0,13 1 0,4 1 0,-1-2 0,47-2 0,-65 0 0,1 0 0,-1-1 0,0 0 0,0 0 0,0 0 0,0 0 0,0-1 0,0 0 0,0 0 0,-1 0 0,1-1 0,-1 1 0,1-1 0,-1 0 0,0 0 0,0-1 0,0 1 0,-1-1 0,1 0 0,2-5 0,-3 3 0,0 0 0,0-1 0,-1 1 0,0-1 0,-1 1 0,0-1 0,0 0 0,0 0 0,0 0 0,-1 1 0,-1-1 0,1 0 0,-1 0 0,0 0 0,-4-13 0,5 20 0,-1-1 0,1 0 0,0 1 0,-1-1 0,1 1 0,0-1 0,-1 0 0,1 1 0,-1-1 0,1 1 0,-1-1 0,1 1 0,-1-1 0,1 1 0,-1-1 0,0 1 0,1 0 0,-2-1 0,1 1 0,1 0 0,0 0 0,-1 0 0,1 0 0,0 0 0,-1 0 0,1 0 0,-1 1 0,1-1 0,0 0 0,-1 0 0,1 0 0,0 0 0,-1 1 0,1-1 0,0 0 0,0 0 0,-1 1 0,1-1 0,0 0 0,0 1 0,-1-1 0,1 0 0,0 1 0,-1 1 0,0 0 0,0 0 0,0 0 0,1 0 0,-1 0 0,1 0 0,-1 0 0,1 0 0,0 0 0,0 0 0,0 0 0,0 2 0,2 3 0,0-1 0,0 0 0,0 0 0,1 0 0,-1 0 0,2 0 0,-1-1 0,0 0 0,1 1 0,0-1 0,1 0 0,-1-1 0,1 1 0,0-1 0,0 0 0,0 0 0,0 0 0,1-1 0,-1 0 0,1 0 0,9 3 0,-5-2 0,1 0 0,0-1 0,1 0 0,-1-1 0,1 0 0,-1 0 0,1-2 0,-1 1 0,1-1 0,0-1 0,14-3 0,-20 3 0,0-1 0,-1 0 0,1-1 0,-1 1 0,0-1 0,0 0 0,0 0 0,0-1 0,-1 0 0,1 0 0,-1 0 0,0 0 0,0 0 0,0-1 0,-1 0 0,1 0 0,-1 0 0,0 0 0,2-6 0,0-1 0,0 0 0,-1 0 0,0-1 0,-1 0 0,0 0 0,-1 0 0,1-20 0,-4 30-68,1 1 0,0-1-1,1 1 1,-1-1 0,0 1 0,1-1-1,-1 1 1,1-1 0,0 1 0,-1 0-1,1-1 1,0 1 0,1 0 0,-1 0-1,0 0 1,1 0 0,-1 0-1,1 0 1,2-3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3"/>
    </inkml:context>
    <inkml:brush xml:id="br0">
      <inkml:brushProperty name="width" value="0.1" units="cm"/>
      <inkml:brushProperty name="height" value="0.1" units="cm"/>
      <inkml:brushProperty name="color" value="#E71224"/>
    </inkml:brush>
  </inkml:definitions>
  <inkml:trace contextRef="#ctx0" brushRef="#br0">0 191 24575,'4'0'0,"0"3"0,1 5 0,2 1 0,-1 5 0,0 4 0,2 3 0,-1 0 0,-1 1 0,1-1 0</inkml:trace>
  <inkml:trace contextRef="#ctx0" brushRef="#br0" timeOffset="1">60 12 24575,'0'-4'0,"0"-3"0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5"/>
    </inkml:context>
    <inkml:brush xml:id="br0">
      <inkml:brushProperty name="width" value="0.1" units="cm"/>
      <inkml:brushProperty name="height" value="0.1" units="cm"/>
      <inkml:brushProperty name="color" value="#E71224"/>
    </inkml:brush>
  </inkml:definitions>
  <inkml:trace contextRef="#ctx0" brushRef="#br0">19 0 24575,'-3'9'0,"0"0"0,1 0 0,0 0 0,1 1 0,-1-1 0,1 19 0,0-7 0,-2 352 0,5-343 0,1 0 0,1-1 0,2 1 0,0-1 0,3-1 0,0 1 0,23 45 0,-26-63-76,2 0 1,-1-1-1,1-1 0,1 1 0,0-1 0,0-1 0,1 1 0,0-2 1,0 1-1,1-1 0,0-1 0,0 0 0,1-1 0,-1 0 1,1 0-1,0-1 0,25 4 0,-17-6-6750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6"/>
    </inkml:context>
    <inkml:brush xml:id="br0">
      <inkml:brushProperty name="width" value="0.1" units="cm"/>
      <inkml:brushProperty name="height" value="0.1" units="cm"/>
      <inkml:brushProperty name="color" value="#E71224"/>
    </inkml:brush>
  </inkml:definitions>
  <inkml:trace contextRef="#ctx0" brushRef="#br0">1 20 24575,'0'3'0,"6"1"0,10 0 0,2-7 0,4-3 0,2-5 0,-3 0-8191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7"/>
    </inkml:context>
    <inkml:brush xml:id="br0">
      <inkml:brushProperty name="width" value="0.1" units="cm"/>
      <inkml:brushProperty name="height" value="0.1" units="cm"/>
      <inkml:brushProperty name="color" value="#E71224"/>
    </inkml:brush>
  </inkml:definitions>
  <inkml:trace contextRef="#ctx0" brushRef="#br0">0 1 24575,'0'110'0,"5"0"0,24 142 0,-19-200 0,13 68 0,10 153 0,-33-285 0,-3-81 0,3 74 0,1-1 0,1 1 0,5-24 0,-6 36 0,1 0 0,1 1 0,-1-1 0,1 1 0,1-1 0,-1 1 0,1 0 0,0 1 0,0-1 0,0 1 0,1 0 0,0 0 0,0 0 0,11-8 0,-12 11 0,1-1 0,0 1 0,-1 0 0,1 0 0,0 0 0,0 1 0,0 0 0,0 0 0,0 0 0,1 0 0,-1 1 0,0 0 0,0 0 0,0 0 0,0 1 0,1 0 0,-1 0 0,0 0 0,0 0 0,7 4 0,-1 0 0,-1 0 0,0 1 0,-1 0 0,1 1 0,-1 0 0,-1 0 0,1 1 0,-1 0 0,13 18 0,-5-5 0,-2 1 0,-1 0 0,14 31 0,-12-9-1365,-11-26-5461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8"/>
    </inkml:context>
    <inkml:brush xml:id="br0">
      <inkml:brushProperty name="width" value="0.1" units="cm"/>
      <inkml:brushProperty name="height" value="0.1" units="cm"/>
      <inkml:brushProperty name="color" value="#E71224"/>
    </inkml:brush>
  </inkml:definitions>
  <inkml:trace contextRef="#ctx0" brushRef="#br0">362 0 24575,'-1'3'0,"-1"-1"0,1 1 0,0-1 0,-1 0 0,1 1 0,-1-1 0,1 0 0,-1 0 0,0 0 0,0 0 0,-3 2 0,-1 3 0,-121 139 0,85-96 0,-60 96 0,92-127 0,1 0 0,0 1 0,2 0 0,0 0 0,2 1 0,-4 22 0,5-12 0,2-1 0,1 0 0,5 54 0,-2-73 0,1 0 0,0 1 0,0-1 0,1 0 0,10 18 0,-7-15 0,-1 1 0,5 17 0,-1-2 0,1 0 0,1 0 0,2-1 0,1-1 0,1 0 0,27 35 0,-25-42 0,2 0 0,31 27 0,-1-1 0,-47-44 0,1 0 0,-1 0 0,0-1 0,1 1 0,0-1 0,-1 1 0,1-1 0,0 0 0,0 0 0,9 2 0,-11-4 0,1 1 0,0-1 0,0 0 0,0 0 0,-1 0 0,1 0 0,0-1 0,0 1 0,0-1 0,-1 1 0,1-1 0,0 0 0,-1 0 0,1 0 0,-1-1 0,1 1 0,-1-1 0,4-2 0,13-14-1365,-1-2-5461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9"/>
    </inkml:context>
    <inkml:brush xml:id="br0">
      <inkml:brushProperty name="width" value="0.1" units="cm"/>
      <inkml:brushProperty name="height" value="0.1" units="cm"/>
      <inkml:brushProperty name="color" value="#E71224"/>
    </inkml:brush>
  </inkml:definitions>
  <inkml:trace contextRef="#ctx0" brushRef="#br0">46 1 24575,'3'0'0,"-1"1"0,1-1 0,-1 1 0,0 0 0,1 0 0,-1 0 0,0 0 0,0 1 0,1-1 0,-1 1 0,0-1 0,-1 1 0,4 3 0,21 25 0,69 113 0,-91-136 0,10 17 0,14 36 0,9 14 0,-23-47 0,-1 0 0,-1 1 0,-1 0 0,-1 1 0,9 50 0,-11-44 0,-4-18 0,0 0 0,-2-1 0,1 19 0,-3 263 0,-1-285 0,0 1 0,-1-1 0,-1 1 0,0-1 0,-1 0 0,0 0 0,-1 0 0,0 0 0,-8 11 0,-5 8 0,-2 0 0,-26 30 0,-53 44 0,55-62 0,24-22 0,5-6 0,0-1 0,0 0 0,-26 17 0,32-27-1365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7.762"/>
    </inkml:context>
    <inkml:brush xml:id="br0">
      <inkml:brushProperty name="width" value="0.1" units="cm"/>
      <inkml:brushProperty name="height" value="0.1" units="cm"/>
      <inkml:brushProperty name="color" value="#E71224"/>
    </inkml:brush>
  </inkml:definitions>
  <inkml:trace contextRef="#ctx0" brushRef="#br0">1 1 24575,'0'7'0,"0"8"0,3 9 0,2 3 0,6 1 0,1 2 0,5-1 0,3-3 0,2-1 0,3-2 0,1-2 0,0-4 0,-6-6-8191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165"/>
    </inkml:context>
    <inkml:brush xml:id="br0">
      <inkml:brushProperty name="width" value="0.1" units="cm"/>
      <inkml:brushProperty name="height" value="0.1" units="cm"/>
      <inkml:brushProperty name="color" value="#E71224"/>
    </inkml:brush>
  </inkml:definitions>
  <inkml:trace contextRef="#ctx0" brushRef="#br0">1 1 24575,'0'3'0,"6"5"0,10 4 0,1 3 0,5-1 0,5 1 0,-3-3-8191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586"/>
    </inkml:context>
    <inkml:brush xml:id="br0">
      <inkml:brushProperty name="width" value="0.1" units="cm"/>
      <inkml:brushProperty name="height" value="0.1" units="cm"/>
      <inkml:brushProperty name="color" value="#E71224"/>
    </inkml:brush>
  </inkml:definitions>
  <inkml:trace contextRef="#ctx0" brushRef="#br0">451 98 24575,'0'0'0,"0"0"0,1 0 0,-1 0 0,0 0 0,1 0 0,-1 0 0,0 0 0,0 0 0,1 0 0,-1 0 0,0 0 0,1 0 0,-1 0 0,0 0 0,0-1 0,1 1 0,-1 0 0,0 0 0,0 0 0,0 0 0,1-1 0,-1 1 0,0 0 0,0 0 0,0-1 0,1 1 0,-1 0 0,0 0 0,0-1 0,0 1 0,0 0 0,0 0 0,0-1 0,0 1 0,0 0 0,1 0 0,-1-1 0,0 1 0,0 0 0,0-1 0,0 1 0,-1 0 0,1 0 0,0-1 0,0 1 0,0 0 0,0-1 0,0 1 0,0 0 0,0 0 0,0-1 0,-1 1 0,1 0 0,0 0 0,0-1 0,0 1 0,0 0 0,-1 0 0,1-1 0,-13-14 0,0 6 0,0 1 0,0 0 0,-1 1 0,0 0 0,0 1 0,-1 1 0,1 0 0,-31-5 0,31 8 0,0 0 0,-1 1 0,1 0 0,0 1 0,0 1 0,0 0 0,-1 1 0,1 1 0,-26 8 0,32-7 0,1-1 0,-1 2 0,1-1 0,0 1 0,0 0 0,0 1 0,1 0 0,-1 0 0,2 0 0,-1 1 0,1-1 0,0 1 0,0 1 0,1-1 0,-1 1 0,2-1 0,-1 1 0,1 0 0,1 1 0,-1-1 0,1 0 0,1 1 0,0-1 0,0 1 0,0 0 0,1-1 0,1 11 0,0-14 0,0 0 0,1-1 0,-1 1 0,1-1 0,0 0 0,0 1 0,0-1 0,1 0 0,-1 0 0,1 0 0,0-1 0,5 6 0,-2-3 0,0-1 0,1 0 0,0 0 0,0-1 0,0 0 0,13 5 0,-1-2 0,1-1 0,-1 0 0,1-2 0,40 4 0,-46-6 0,1-2 0,0 0 0,0 0 0,-1-1 0,1-1 0,-1 0 0,18-6 0,-26 6 0,0 0 0,0-1 0,0 0 0,-1 0 0,1 0 0,-1 0 0,0-1 0,0 0 0,0 0 0,0-1 0,-1 1 0,0-1 0,0 0 0,0 0 0,0 0 0,-1-1 0,0 1 0,5-12 0,-3 1 0,-1 0 0,-1-1 0,0 1 0,-1-1 0,-1 0 0,-1 1 0,0-1 0,-1 0 0,-1 1 0,-1-1 0,0 1 0,-6-18 0,5 27 0,2 10 0,1 16 0,2-11 15,1 0 0,-1 0 0,1-1 0,1 1-1,-1 0 1,1-1 0,1 1 0,-1-1 0,1 0 0,1 0-1,-1 0 1,1-1 0,0 1 0,1-1 0,0-1 0,0 1 0,0-1-1,0 0 1,1 0 0,0-1 0,0 0 0,7 4 0,7 1-259,-1-1 0,1 0 0,0-2 0,1 0 1,0-2-1,42 4 0,-26-5-6582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975"/>
    </inkml:context>
    <inkml:brush xml:id="br0">
      <inkml:brushProperty name="width" value="0.1" units="cm"/>
      <inkml:brushProperty name="height" value="0.1" units="cm"/>
      <inkml:brushProperty name="color" value="#E71224"/>
    </inkml:brush>
  </inkml:definitions>
  <inkml:trace contextRef="#ctx0" brushRef="#br0">101 1 24575,'-3'0'0,"1"1"0,0-1 0,-1 1 0,1 0 0,0 0 0,-1 0 0,1 0 0,0 0 0,0 1 0,0-1 0,0 0 0,0 1 0,0 0 0,0 0 0,1-1 0,-1 1 0,0 0 0,1 0 0,0 0 0,-3 4 0,-2 6 0,0 0 0,-7 18 0,6-6 0,0 0 0,1 0 0,2 0 0,0 1 0,2 0 0,1-1 0,0 1 0,2 0 0,1 0 0,1 0 0,1-1 0,9 31 0,-1-16 0,2 0 0,1 0 0,2-2 0,1 0 0,2 0 0,40 52 0,-41-64 86,2 0-1,0-1 0,33 27 1,-40-39-330,1-1 0,1 0 0,0-1 0,0-1 1,1-1-1,35 14 0,-22-14-6582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347"/>
    </inkml:context>
    <inkml:brush xml:id="br0">
      <inkml:brushProperty name="width" value="0.1" units="cm"/>
      <inkml:brushProperty name="height" value="0.1" units="cm"/>
      <inkml:brushProperty name="color" value="#E71224"/>
    </inkml:brush>
  </inkml:definitions>
  <inkml:trace contextRef="#ctx0" brushRef="#br0">8 544 24575,'-3'0'0,"-2"6"0,7 3 0,14 0 0,9-2 0,8-9 0,-1-4-8191</inkml:trace>
  <inkml:trace contextRef="#ctx0" brushRef="#br0" timeOffset="1">648 1 24575,'-2'0'0,"-1"1"0,1-1 0,0 1 0,0 0 0,0 0 0,0 0 0,0 0 0,0 0 0,0 1 0,0-1 0,0 0 0,1 1 0,-1 0 0,-2 2 0,-21 27 0,25-31 0,-13 20 0,1 0 0,1 1 0,0 1 0,2 0 0,0 0 0,2 1 0,0 0 0,-5 41 0,6-14 0,2 0 0,2 0 0,5 58 0,-1-85 0,1 1 0,2-1 0,0 0 0,1 0 0,1-1 0,1 0 0,1 0 0,23 39 0,-24-49 0,0 1 0,1-1 0,0 0 0,1-1 0,0 0 0,1-1 0,0 0 0,1-1 0,0 0 0,0-1 0,1 0 0,0-1 0,1 0 0,-1-1 0,18 5 0,-10-6-227,1-2-1,0 0 1,-1-1-1,1-1 1,22-3-1,-14 1-6598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716"/>
    </inkml:context>
    <inkml:brush xml:id="br0">
      <inkml:brushProperty name="width" value="0.1" units="cm"/>
      <inkml:brushProperty name="height" value="0.1" units="cm"/>
      <inkml:brushProperty name="color" value="#E71224"/>
    </inkml:brush>
  </inkml:definitions>
  <inkml:trace contextRef="#ctx0" brushRef="#br0">4 7 24575,'-3'0'0,"5"0"0,12-6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101"/>
    </inkml:context>
    <inkml:brush xml:id="br0">
      <inkml:brushProperty name="width" value="0.1" units="cm"/>
      <inkml:brushProperty name="height" value="0.1" units="cm"/>
      <inkml:brushProperty name="color" value="#E71224"/>
    </inkml:brush>
  </inkml:definitions>
  <inkml:trace contextRef="#ctx0" brushRef="#br0">98 177 24575,'0'2'0,"0"0"0,0 0 0,0 0 0,0 0 0,1 0 0,-1 0 0,0 0 0,1 0 0,0 0 0,-1 0 0,1 0 0,0 0 0,0-1 0,0 1 0,0 0 0,0 0 0,0-1 0,0 1 0,1-1 0,-1 1 0,1-1 0,-1 0 0,1 1 0,0-1 0,-1 0 0,1 0 0,0 0 0,0 0 0,-1-1 0,1 1 0,0 0 0,0-1 0,0 1 0,0-1 0,0 0 0,0 1 0,0-1 0,0 0 0,0 0 0,0 0 0,0-1 0,0 1 0,0-1 0,3 0 0,2 0 0,0-1 0,0 0 0,-1-1 0,1 1 0,0-2 0,-1 1 0,1 0 0,-1-1 0,0 0 0,-1-1 0,1 0 0,-1 1 0,1-1 0,-2-1 0,1 1 0,0-1 0,-1 0 0,0 0 0,-1 0 0,1-1 0,-1 1 0,0-1 0,-1 0 0,0 0 0,0 0 0,0 0 0,-1 0 0,0 0 0,0-11 0,-1 15 0,0 1 0,-1 0 0,1-1 0,-1 1 0,1 0 0,-1-1 0,0 1 0,0 0 0,0 0 0,0 0 0,-1-1 0,1 1 0,0 0 0,-1 1 0,0-1 0,1 0 0,-1 0 0,-2-1 0,0 0 0,0 1 0,0 0 0,0 0 0,0 0 0,-1 0 0,1 0 0,0 1 0,-1 0 0,-5-1 0,2 1 0,0 0 0,0 1 0,0-1 0,0 2 0,0-1 0,0 1 0,0 1 0,0-1 0,1 1 0,-1 1 0,-7 2 0,7 0 0,1 0 0,0 0 0,0 0 0,0 1 0,1 0 0,-1 1 0,2-1 0,-1 1 0,1 1 0,0-1 0,0 0 0,1 1 0,0 0 0,-4 11 0,1 0 0,1 0 0,1 1 0,1 0 0,0-1 0,0 27 0,3-42 0,1 0 0,0 1 0,1-1 0,-1 1 0,1-1 0,0 0 0,0 0 0,0 1 0,0-1 0,1 0 0,0 0 0,0 0 0,0 0 0,0-1 0,3 5 0,0-3 0,-1 0 0,1-1 0,0 1 0,0-1 0,0 0 0,1-1 0,-1 1 0,1-1 0,7 3 0,5 1 0,0-1 0,1-1 0,-1-1 0,1 0 0,38 1 0,-47-5-97,-1-1-1,1 0 1,-1 0-1,1-1 1,-1 0-1,0-1 1,0 0-1,0 0 1,0-1-1,0 0 1,-1-1-1,0 0 0,10-7 1,2-2-6729</inkml:trace>
  <inkml:trace contextRef="#ctx0" brushRef="#br0" timeOffset="1">545 312 24575,'6'55'0,"-7"-47"0,-2-8 0,-5-13 0,4 2 0,1 0 0,1 0 0,0 0 0,0-1 0,1 1 0,1 0 0,0-1 0,2-21 0,0 26 0,-1 0 0,1 1 0,0-1 0,1 1 0,-1 0 0,1 0 0,0 0 0,1 0 0,0 0 0,0 1 0,0-1 0,0 1 0,1 0 0,0 1 0,0-1 0,7-5 0,-3 5 0,0-1 0,0 1 0,1 1 0,0 0 0,-1 0 0,1 0 0,0 2 0,1-1 0,-1 1 0,16-1 0,-18 3 0,0-1 0,0 2 0,-1-1 0,1 1 0,0 0 0,0 1 0,-1 0 0,1 0 0,-1 0 0,0 1 0,0 0 0,0 1 0,0 0 0,11 8 0,1 4 0,-1 2 0,-1 0 0,23 34 0,21 21 0,-56-68-170,0-1-1,0 0 0,1 0 1,0 0-1,0-1 0,0 0 1,13 5-1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471"/>
    </inkml:context>
    <inkml:brush xml:id="br0">
      <inkml:brushProperty name="width" value="0.1" units="cm"/>
      <inkml:brushProperty name="height" value="0.1" units="cm"/>
      <inkml:brushProperty name="color" value="#E71224"/>
    </inkml:brush>
  </inkml:definitions>
  <inkml:trace contextRef="#ctx0" brushRef="#br0">121 1 24575,'-2'0'0,"-1"1"0,1-1 0,-1 1 0,1 0 0,-1-1 0,1 1 0,0 1 0,0-1 0,-1 0 0,1 0 0,0 1 0,0-1 0,0 1 0,0 0 0,0-1 0,1 1 0,-1 0 0,1 0 0,-3 3 0,-2 5 0,-1 1 0,-7 18 0,4-4 0,1 1 0,1 0 0,1 0 0,2 1 0,0 0 0,2 0 0,1 0 0,1 31 0,3-21 0,1 1 0,2-1 0,2-1 0,1 1 0,18 49 0,-18-64 38,2-1 0,0 0 0,1 0 0,1-1 0,1-1 0,1 0 0,0-1 0,23 22 0,-27-31-152,1 1 0,0-1 0,0-1 0,1 0 1,0 0-1,0-1 0,1-1 0,0 0 1,0-1-1,1 0 0,-1-1 0,1-1 1,0 0-1,24 2 0,-19-5-6712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889"/>
    </inkml:context>
    <inkml:brush xml:id="br0">
      <inkml:brushProperty name="width" value="0.1" units="cm"/>
      <inkml:brushProperty name="height" value="0.1" units="cm"/>
      <inkml:brushProperty name="color" value="#E71224"/>
    </inkml:brush>
  </inkml:definitions>
  <inkml:trace contextRef="#ctx0" brushRef="#br0">4 234 24575,'-4'0'0,"10"0"0,9 0 0,10-7 0,3-1 0,4-4 0,3 1 0,-5 2-8191</inkml:trace>
  <inkml:trace contextRef="#ctx0" brushRef="#br0" timeOffset="1">547 272 24575,'0'4'0,"3"3"0,1 8 0,0 5 0,3 2 0,0 0 0,-2 1 0,3-5 0,-1-1 0,2-4 0</inkml:trace>
  <inkml:trace contextRef="#ctx0" brushRef="#br0" timeOffset="2">547 20 24575,'0'-3'0,"0"-5"0,6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275"/>
    </inkml:context>
    <inkml:brush xml:id="br0">
      <inkml:brushProperty name="width" value="0.1" units="cm"/>
      <inkml:brushProperty name="height" value="0.1" units="cm"/>
      <inkml:brushProperty name="color" value="#E71224"/>
    </inkml:brush>
  </inkml:definitions>
  <inkml:trace contextRef="#ctx0" brushRef="#br0">369 52 24575,'-1'-2'0,"0"1"0,0 0 0,0-1 0,1 1 0,-1-1 0,-1 1 0,1 0 0,0 0 0,0-1 0,0 1 0,-1 0 0,1 0 0,0 0 0,-1 1 0,1-1 0,-1 0 0,1 0 0,-3 0 0,2 0 0,-8-4 0,0 1 0,0 0 0,0 0 0,0 1 0,-1 0 0,1 1 0,-1 1 0,0-1 0,1 1 0,-1 1 0,0 0 0,-16 3 0,18-2 0,1 1 0,-1 1 0,1 0 0,-1 0 0,1 0 0,0 1 0,0 0 0,1 1 0,-1 0 0,1 0 0,0 0 0,1 1 0,-1 0 0,1 0 0,-10 14 0,9-10 0,0 1 0,0 0 0,1 0 0,1 0 0,0 1 0,0 0 0,1 0 0,1 0 0,0 0 0,0 1 0,1-1 0,0 23 0,2-29 0,1 1 0,-1 0 0,1-1 0,0 1 0,1-1 0,-1 1 0,1-1 0,1 1 0,-1-1 0,1 0 0,0 0 0,1 0 0,-1-1 0,1 1 0,0-1 0,1 0 0,-1 0 0,1 0 0,0-1 0,0 1 0,0-1 0,1-1 0,-1 1 0,1-1 0,9 4 0,-5-2 0,-1-2 0,1 0 0,0 0 0,1 0 0,-1-2 0,0 1 0,1-1 0,-1-1 0,0 0 0,1 0 0,-1-1 0,1 0 0,-1-1 0,12-3 0,-15 3 0,0-1 0,0 0 0,0 0 0,-1 0 0,1-1 0,-1 0 0,0 0 0,0-1 0,0 0 0,0 0 0,-1 0 0,0-1 0,0 1 0,-1-1 0,1 0 0,-1-1 0,0 1 0,-1-1 0,0 0 0,3-9 0,-1-2 0,0 0 0,-2 0 0,-1 0 0,0 0 0,-1-1 0,-1 1 0,0-1 0,-5-26 0,4 40-80,-1-1 0,0 1-1,0-1 1,0 1 0,-1 0-1,0 0 1,0 0 0,0 0-1,0 1 1,-1-1 0,0 1 0,1 0-1,-2 0 1,1 0 0,0 0-1,-10-5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644"/>
    </inkml:context>
    <inkml:brush xml:id="br0">
      <inkml:brushProperty name="width" value="0.1" units="cm"/>
      <inkml:brushProperty name="height" value="0.1" units="cm"/>
      <inkml:brushProperty name="color" value="#E71224"/>
    </inkml:brush>
  </inkml:definitions>
  <inkml:trace contextRef="#ctx0" brushRef="#br0">1 237 24575,'0'-4'0,"0"-14"0,0 0 0,1 1 0,5-23 0,-5 34 0,1 0 0,0-1 0,1 1 0,-1 0 0,1 0 0,0 0 0,0 0 0,1 1 0,0 0 0,0-1 0,0 1 0,1 0 0,5-4 0,-2 3 0,0-1 0,1 2 0,0-1 0,0 1 0,0 1 0,0 0 0,1 0 0,0 1 0,0 0 0,0 0 0,0 1 0,0 1 0,0-1 0,1 2 0,-1 0 0,0 0 0,1 0 0,-1 2 0,0-1 0,0 1 0,1 1 0,-2-1 0,13 6 0,-8-2 0,0 1 0,0 0 0,-1 0 0,0 1 0,0 1 0,-1 1 0,0-1 0,0 2 0,-1-1 0,-1 2 0,0 0 0,-1 0 0,0 0 0,0 1 0,6 14 0,-4-1 220,-7-16-616,1 1-1,0-1 1,11 16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2.013"/>
    </inkml:context>
    <inkml:brush xml:id="br0">
      <inkml:brushProperty name="width" value="0.1" units="cm"/>
      <inkml:brushProperty name="height" value="0.1" units="cm"/>
      <inkml:brushProperty name="color" value="#E71224"/>
    </inkml:brush>
  </inkml:definitions>
  <inkml:trace contextRef="#ctx0" brushRef="#br0">178 0 24575,'0'7'0,"0"5"0,-6 1 0,-3 4 0,1 3 0,-6 2 0,1 0 0,-5-1 0,-3 0 0,3 0 0,-3-1 0,3-1 0,1-2 0,3-2 0</inkml:trace>
  <inkml:trace contextRef="#ctx0" brushRef="#br0" timeOffset="1">527 78 24575,'3'0'0,"2"7"0,-1 5 0,-1 7 0,-10 1 0,-5 0 0,-3-1 0,1 1 0,-4 0 0,1-1 0,0-3 0,4-1 0,-1 1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0.279"/>
    </inkml:context>
    <inkml:brush xml:id="br0">
      <inkml:brushProperty name="width" value="0.1" units="cm"/>
      <inkml:brushProperty name="height" value="0.1" units="cm"/>
      <inkml:brushProperty name="color" value="#E71224"/>
    </inkml:brush>
  </inkml:definitions>
  <inkml:trace contextRef="#ctx0" brushRef="#br0">0 438 24575,'11'1'0,"0"1"0,0 0 0,-1 0 0,1 1 0,-1 1 0,0 0 0,12 6 0,-8-4 0,1 0 0,21 5 0,108 11-1222,-75-14 820,11 9 430,-51-10-242,38 4 1,196 5-1783,-78-9 151,-95-6 144,94 14 0,147 11 1137,2-26-345,-139-2 688,192 3-838,370-2-2092,-258-18 1954,170-53 1178,-398 36 22,1250-191 172,-1327 196-125,-110 17-23,448-69-123,0 22-60,-228 33 244,394-18 226,51 47 274,-147 0 3785,-432 12-2101,-115-7-468,-7 3-1650,-29-5-1555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052"/>
    </inkml:context>
    <inkml:brush xml:id="br0">
      <inkml:brushProperty name="width" value="0.1" units="cm"/>
      <inkml:brushProperty name="height" value="0.1" units="cm"/>
      <inkml:brushProperty name="color" value="#E71224"/>
    </inkml:brush>
  </inkml:definitions>
  <inkml:trace contextRef="#ctx0" brushRef="#br0">361 0 24575,'-2'18'0,"-1"-1"0,0 1 0,-1-1 0,-1 0 0,-1 0 0,0-1 0,-14 26 0,4-7 0,-52 141 0,43-114 0,17-46 0,1 1 0,0 0 0,-4 21 0,-18 65-278,19-70 132,0 0-1,-5 43 1,11-52 146,-11 36 0,8-36 0,-6 38 0,5 0-273,-8 86-752,15-126 1025,-2-1 0,-1 1 0,-7 22 0,5-20 0,0 1 0,-1 25 0,3 0 0,3 1 0,9 86 0,-6-124 75,1 0-1,0-1 1,1 0 0,0 0 0,1 0 0,1 0 0,0 0 0,0-1 0,1 0 0,0-1 0,1 1 0,12 11 0,-2-4-37,2-1 0,0 0 0,1-1 0,1-1 0,24 12-1,-40-24-247,127 67-1488,-106-57 1352,0-2 0,1-2-1,31 8 1,218 50-1947,-218-54 1889,121 19 399,57-15-2382,-126-11 1195,59 11 717,42 3 567,9-17-1335,54 3-500,780 8-612,-685-16 2167,512-10 105,-826 9 83,645-37 0,174-62 0,-550 61 0,579-86 0,-225 32 0,-23 5 0,-246 37 0,-167 25 0,-56 8 42,115-18 225,-266 31 26,233-30 114,-82 15 869,-18 2-246,-87 12 181,52-3 1107,-118 10-2160,0-2 0,0 1 1,0-2-1,15-5 1,-10 3 1093,5-1-1948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503"/>
    </inkml:context>
    <inkml:brush xml:id="br0">
      <inkml:brushProperty name="width" value="0.1" units="cm"/>
      <inkml:brushProperty name="height" value="0.1" units="cm"/>
      <inkml:brushProperty name="color" value="#E71224"/>
    </inkml:brush>
  </inkml:definitions>
  <inkml:trace contextRef="#ctx0" brushRef="#br0">140 0 24575,'-1'24'0,"-8"39"0,0 14 0,9-63-135,-1 1 1,-1-1-1,0 0 0,0 0 0,-8 22 0,2-8 105,1 1-1,1-1 0,2 1 0,-2 41 1,0-2 22,0 25 8,5-58 0,-2-1 0,-9 49 0,3-34-668,3-1 0,1 1 0,3 56 0,-1-3 12,-6-7 656,-1 16 0,9 380 711,2-239-1400,-1-227-3226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349"/>
    </inkml:context>
    <inkml:brush xml:id="br0">
      <inkml:brushProperty name="width" value="0.1" units="cm"/>
      <inkml:brushProperty name="height" value="0.1" units="cm"/>
      <inkml:brushProperty name="color" value="#E71224"/>
    </inkml:brush>
  </inkml:definitions>
  <inkml:trace contextRef="#ctx0" brushRef="#br0">1 0 24575,'8'1'0,"1"-1"0,-1 2 0,1-1 0,-1 1 0,1 0 0,12 6 0,49 26 0,-40-18 0,111 48-582,276 87 1,164 2-1374,-433-117 1605,2373 454-4476,-1210-260 3873,-1175-200 2009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813"/>
    </inkml:context>
    <inkml:brush xml:id="br0">
      <inkml:brushProperty name="width" value="0.1" units="cm"/>
      <inkml:brushProperty name="height" value="0.1" units="cm"/>
      <inkml:brushProperty name="color" value="#E71224"/>
    </inkml:brush>
  </inkml:definitions>
  <inkml:trace contextRef="#ctx0" brushRef="#br0">1 0 24575,'334'96'0,"-158"-56"-75,139 38-245,-272-64 279,0 2 1,-1 2 0,0 1 0,76 51 0,-103-60 40,0 2 0,0 0 0,-1 1 0,-1 0 0,0 1 0,-1 1 0,16 24 0,-21-26 0,0-1 0,-1 1 0,-1 0 0,0 1 0,-1-1 0,0 1 0,-1 0 0,-1 0 0,0 0 0,-1 25 0,-2-17-1,-1 0 0,-2 0 1,0 0-1,-1-1 0,-1 1 0,-1-1 1,-1-1-1,-1 0 0,-16 27 0,-2-3-4,-1-1 1,-66 75-1,40-59-628,-82 68 0,78-80-5674</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507"/>
    </inkml:context>
    <inkml:brush xml:id="br0">
      <inkml:brushProperty name="width" value="0.1" units="cm"/>
      <inkml:brushProperty name="height" value="0.1" units="cm"/>
      <inkml:brushProperty name="color" value="#E71224"/>
    </inkml:brush>
  </inkml:definitions>
  <inkml:trace contextRef="#ctx0" brushRef="#br0">1909 0 24575,'-1'13'0,"0"0"0,-1 0 0,-1 0 0,0-1 0,0 1 0,-1-1 0,-10 19 0,-47 80 0,56-102 0,-299 452-1044,-52 89-860,-56 246 372,240-446 1277,-64 77-81,178-336 10,-5-2 0,-107 117-1,129-164-1814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923"/>
    </inkml:context>
    <inkml:brush xml:id="br0">
      <inkml:brushProperty name="width" value="0.1" units="cm"/>
      <inkml:brushProperty name="height" value="0.1" units="cm"/>
      <inkml:brushProperty name="color" value="#E71224"/>
    </inkml:brush>
  </inkml:definitions>
  <inkml:trace contextRef="#ctx0" brushRef="#br0">98 1 24575,'-1'20'0,"-1"0"0,-1 0 0,-9 35 0,0-4 0,-48 366-743,53-303 372,11 193-1,-2-276 396,2-1 0,1 0 0,1 0 0,2 0 0,13 33 0,-17-52-15,1 1 0,1-1 0,0-1 0,0 1 0,1-1 0,1 0 0,-1-1 0,2 0 0,-1 0 0,1-1 0,0 0 0,1 0 0,0-1 0,0 0 0,19 8 0,-13-8-3,0-1 0,1-1 1,0 0-1,0-1 0,0-1 1,0-1-1,25 1 1,-16-4 15,1 0 0,-1-2 1,1-1-1,30-9 1,12-9 31,-2-3 1,104-53-1,13-21-1274,-105 52-4879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0.763"/>
    </inkml:context>
    <inkml:brush xml:id="br0">
      <inkml:brushProperty name="width" value="0.1" units="cm"/>
      <inkml:brushProperty name="height" value="0.1" units="cm"/>
      <inkml:brushProperty name="color" value="#E71224"/>
    </inkml:brush>
  </inkml:definitions>
  <inkml:trace contextRef="#ctx0" brushRef="#br0">17 4149 24575,'0'1'0,"-1"0"0,1 1 0,-1-1 0,0 0 0,0 0 0,0 0 0,0 0 0,0 0 0,0 0 0,0 0 0,0 0 0,-1 1 0,-3 0 0,14-12 0,263-279-510,-65 66-322,707-622-3920,25-43 2557,-711 643 2014,115-122-437,16 14 247,-177 188 474,193-180 480,-27-23-160,-293 300-264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1.415"/>
    </inkml:context>
    <inkml:brush xml:id="br0">
      <inkml:brushProperty name="width" value="0.1" units="cm"/>
      <inkml:brushProperty name="height" value="0.1" units="cm"/>
      <inkml:brushProperty name="color" value="#E71224"/>
    </inkml:brush>
  </inkml:definitions>
  <inkml:trace contextRef="#ctx0" brushRef="#br0">1 1049 24575,'6'-1'0,"1"0"0,0-1 0,0 0 0,-1 0 0,1 0 0,-1-1 0,11-5 0,5-3 0,378-181-809,-181 82 33,459-213-1127,12 28 1274,-627 270 867,2 2 0,119-24 0,-181 47-114,0-1 1,0 1-1,0-1 1,0 1-1,0 0 1,1 0-1,-1 1 1,0-1-1,0 1 1,0-1-1,0 1 1,5 2-1,-7-2-66,1 0-1,-1 0 1,0 0-1,0 0 1,0 0-1,0 0 1,0 0 0,0 0-1,-1 1 1,1-1-1,0 0 1,-1 1-1,1-1 1,-1 1-1,1-1 1,-1 1-1,1-1 1,-1 0 0,0 1-1,0-1 1,0 1-1,0-1 1,0 1-1,0 0 1,0-1-1,-1 0 1,0 3 0,-3 13-31,-1 0 1,-1 0-1,-1 0 1,0-1-1,-1 0 1,-14 20-1,1 2-46,-159 320 19,-16 31 0,130-264-1365,53-96-5461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280"/>
    </inkml:context>
    <inkml:brush xml:id="br0">
      <inkml:brushProperty name="width" value="0.1" units="cm"/>
      <inkml:brushProperty name="height" value="0.1" units="cm"/>
      <inkml:brushProperty name="color" value="#E71224"/>
    </inkml:brush>
  </inkml:definitions>
  <inkml:trace contextRef="#ctx0" brushRef="#br0">0 1117 24575,'269'-18'-429,"-1"-22"-488,-198 29 667,946-169-5273,-461 79 3549,1574-343 956,-982 191 2088,-806 190 3004,-312 57-7298</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684"/>
    </inkml:context>
    <inkml:brush xml:id="br0">
      <inkml:brushProperty name="width" value="0.1" units="cm"/>
      <inkml:brushProperty name="height" value="0.1" units="cm"/>
      <inkml:brushProperty name="color" value="#E71224"/>
    </inkml:brush>
  </inkml:definitions>
  <inkml:trace contextRef="#ctx0" brushRef="#br0">0 79 24575,'288'-21'-684,"-178"9"287,11 1 217,318-22 248,-420 32-71,0 1 0,0 1 0,0 1 0,0 0 0,0 2 0,-1 0 0,20 7 0,-30-8 61,0 1 1,0 0-1,-1 0 0,1 0 0,-1 1 1,0 0-1,0 0 0,-1 1 0,0 0 1,0 0-1,0 0 0,-1 1 1,0 0-1,0 0 0,0 0 0,-1 1 1,6 15-1,-5-7-40,0 1 0,-1 0 1,-1 0-1,0 1 0,-1 17 0,-1 5 12,-5 43-1,0-45-165,-3 0-1,-1-1 1,-1 0-1,-2-1 1,-2 0-1,-1-1 1,-2-1-1,-1 0 0,-28 41 1,22-41-6690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8.867"/>
    </inkml:context>
    <inkml:brush xml:id="br0">
      <inkml:brushProperty name="width" value="0.1" units="cm"/>
      <inkml:brushProperty name="height" value="0.1" units="cm"/>
      <inkml:brushProperty name="color" value="#E71224"/>
    </inkml:brush>
  </inkml:definitions>
  <inkml:trace contextRef="#ctx0" brushRef="#br0">1 1 24575,'7'9'0,"-1"0"0,0 1 0,0 0 0,-1 0 0,0 1 0,-1 0 0,0-1 0,3 18 0,2 0 0,5 23 0,12 90 0,-8-41 0,-5-33 0,45 196 0,-54-255 0,-2-18 0,-2-17 0,-3 5 0,-11-31 0,8 31 0,-6-32 0,10 42 0,0 0 0,1 0 0,0-1 0,1 1 0,0 0 0,1-1 0,0 1 0,1 0 0,1 0 0,0 0 0,1 0 0,6-15 0,1 2 0,-7 15 0,1 0 0,-1 0 0,1 0 0,1 1 0,0 0 0,14-16 0,-20 25 0,0 0 0,0 0 0,0 0 0,0-1 0,0 1 0,1 0 0,-1 0 0,0 0 0,0 0 0,0 0 0,0 0 0,0 0 0,1-1 0,-1 1 0,0 0 0,0 0 0,0 0 0,1 0 0,-1 0 0,0 0 0,0 0 0,0 0 0,0 0 0,1 0 0,-1 0 0,0 0 0,0 0 0,0 0 0,1 0 0,-1 0 0,0 0 0,0 1 0,0-1 0,0 0 0,1 0 0,-1 0 0,0 0 0,0 0 0,3 9 0,-4 12 0,1-20 0,-5 38 0,1-5 0,1 0 0,2 57 0,1-86 17,1 0 0,0 0 0,0 0 1,0-1-1,1 1 0,-1 0 0,1 0 0,1-1 0,-1 1 0,0-1 0,1 0 0,0 0 0,0 0 0,0 0 0,1 0 0,-1-1 0,1 1 0,0-1 1,6 4-1,-3-3-160,0 0 1,0 0 0,1-1 0,0 0-1,-1-1 1,1 0 0,0 0 0,0 0 0,0-1-1,1 0 1,7-1 0,1 0-6684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9.223"/>
    </inkml:context>
    <inkml:brush xml:id="br0">
      <inkml:brushProperty name="width" value="0.1" units="cm"/>
      <inkml:brushProperty name="height" value="0.1" units="cm"/>
      <inkml:brushProperty name="color" value="#E71224"/>
    </inkml:brush>
  </inkml:definitions>
  <inkml:trace contextRef="#ctx0" brushRef="#br0">1 0 24575,'0'7'0,"0"5"0,0 4 0,6 2 0,3 2 0,-1 4 0,3 2 0,-2 2 0,1 0 0,-1 1 0,2 0 0,-2-2 0,-2-2 0,-2-6-8191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490"/>
    </inkml:context>
    <inkml:brush xml:id="br0">
      <inkml:brushProperty name="width" value="0.1" units="cm"/>
      <inkml:brushProperty name="height" value="0.1" units="cm"/>
      <inkml:brushProperty name="color" value="#E71224"/>
    </inkml:brush>
  </inkml:definitions>
  <inkml:trace contextRef="#ctx0" brushRef="#br0">1 0 24575,'0'17'0,"-1"-4"0,1 0 0,1 1 0,0-1 0,1 0 0,0 0 0,0-1 0,6 16 0,109 264 0,-107-262 0,0 1 0,-2-1 0,7 53 0,8-180 0,-4 47 0,53-95 0,-41 86 0,-30 57 0,0 1 0,0-1 0,0 1 0,0 0 0,0-1 0,0 1 0,0 0 0,0 0 0,1-1 0,-1 1 0,0 0 0,3-1 0,-4 2 0,0 0 0,0 0 0,0 0 0,1 0 0,-1 0 0,0 0 0,0 0 0,0 0 0,0 0 0,1 0 0,-1 0 0,0 0 0,0 0 0,0 0 0,0 0 0,0 0 0,1 0 0,-1 0 0,0 0 0,0 0 0,0 0 0,0 0 0,0 0 0,1 0 0,-1 0 0,0 0 0,0 1 0,0-1 0,0 0 0,0 0 0,0 0 0,1 0 0,-1 0 0,0 0 0,0 1 0,0-1 0,0 0 0,0 0 0,0 0 0,0 0 0,-1 15 0,-7 9 0,-1 0 0,-1-1 0,-14 24 0,9-19 0,-18 49 0,30-68 0,0 0 0,1 0 0,0 1 0,1-1 0,0 0 0,0 1 0,1-1 0,0 1 0,3 17 0,-2-24 12,0 0 0,0 0 0,0-1-1,0 1 1,0 0 0,0-1 0,1 1-1,0-1 1,-1 1 0,1-1 0,0 0-1,0 0 1,0 0 0,0 0 0,1 0 0,-1 0-1,0-1 1,1 1 0,0-1 0,-1 1-1,1-1 1,0 0 0,-1 0 0,1 0-1,0-1 1,0 1 0,0-1 0,3 1 0,2-1-183,0 1 0,0-1 1,0 0-1,-1-1 0,1 0 1,0 0-1,0-1 0,-1 0 1,11-4-1,9-6-6655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861"/>
    </inkml:context>
    <inkml:brush xml:id="br0">
      <inkml:brushProperty name="width" value="0.1" units="cm"/>
      <inkml:brushProperty name="height" value="0.1" units="cm"/>
      <inkml:brushProperty name="color" value="#E71224"/>
    </inkml:brush>
  </inkml:definitions>
  <inkml:trace contextRef="#ctx0" brushRef="#br0">10 1 24575,'-1'1'0,"-7"10"0,8-10 0,1-1 0,-1 1 0,1-1 0,0 0 0,0 1 0,-1-1 0,1 1 0,0-1 0,0 0 0,-1 0 0,1 0 0,0 1 0,0-1 0,0 0 0,0 0 0,-1 0 0,1 0 0,1 0 0,1 0 0,0 0 0,0 0 0,0 0 0,0 1 0,0 0 0,-1-1 0,1 1 0,0 0 0,0 0 0,0 0 0,-1 1 0,1-1 0,-1 1 0,1 0 0,-1-1 0,0 1 0,1 0 0,-1 0 0,0 0 0,0 1 0,-1-1 0,1 0 0,0 1 0,-1-1 0,1 1 0,-1 0 0,0-1 0,0 1 0,0 0 0,0 0 0,-1 0 0,1 3 0,0 0 0,0 0 0,0 1 0,-1-1 0,0 0 0,-1 0 0,1 0 0,-1 0 0,-2 9 0,-20 50 0,6-16 0,13-33 0,0 0 0,1 0 0,0 1 0,2-1 0,0 0 0,1 1 0,2 21 0,-1-34 0,0-1 0,0 1 0,1-1 0,-1 1 0,1-1 0,0 1 0,0-1 0,0 0 0,0 0 0,0 0 0,1 0 0,0 0 0,-1-1 0,1 1 0,0-1 0,0 0 0,0 1 0,1-2 0,-1 1 0,0 0 0,1 0 0,-1-1 0,1 0 0,4 1 0,7 2 0,0 0 0,1-2 0,-1 0 0,25 0 0,-29-2-91,1-1 0,-1 0 0,1 0 0,0-2 0,-1 1 0,0-1 0,0-1 0,0 0 0,0-1 0,-1 0 0,1-1 0,-1 0 0,-1 0 0,18-15 0,-7 2-6735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1.446"/>
    </inkml:context>
    <inkml:brush xml:id="br0">
      <inkml:brushProperty name="width" value="0.1" units="cm"/>
      <inkml:brushProperty name="height" value="0.1" units="cm"/>
      <inkml:brushProperty name="color" value="#E71224"/>
    </inkml:brush>
  </inkml:definitions>
  <inkml:trace contextRef="#ctx0" brushRef="#br0">1 1 24575,'0'3'0,"0"8"0,0 8 0,0 5 0,0 1 0,0 0 0,0-1 0,0-2 0,3 0 0,1-2 0,0 3 0,-1 1 0,0-1 0,-2-3-8191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515"/>
    </inkml:context>
    <inkml:brush xml:id="br0">
      <inkml:brushProperty name="width" value="0.1" units="cm"/>
      <inkml:brushProperty name="height" value="0.1" units="cm"/>
      <inkml:brushProperty name="color" value="#E71224"/>
    </inkml:brush>
  </inkml:definitions>
  <inkml:trace contextRef="#ctx0" brushRef="#br0">1 1 24575,'1'41'0,"3"1"0,14 73 0,33 80 0,-25-103 0,29 150 0,-47-188 0,-1 1 0,-2 81 0,-4-134 0,3-6 0,7-13 0,14-27 0,-24 43 0,107-182 0,35-65 0,-120 205 0,-17 31 0,-16 32 0,-6 12 0,0 2 0,-11 38 0,21-51 0,0 0 0,2 0 0,1 1 0,0-1 0,1 23 0,2-36 0,0 0 0,1 0 0,0-1 0,0 1 0,1 0 0,0-1 0,0 1 0,6 12 0,-5-14 0,0-1 0,0 0 0,1-1 0,0 1 0,0-1 0,0 1 0,0-1 0,0 0 0,1-1 0,0 1 0,0-1 0,6 4 0,-1-3 38,-1 0 0,1 0 0,-1-1 0,1 0 0,0-1 0,0 0 0,0 0 0,13-1 0,-6-1-380,-1 0 1,1-1 0,0-1-1,19-5 1,-15 2-6485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949"/>
    </inkml:context>
    <inkml:brush xml:id="br0">
      <inkml:brushProperty name="width" value="0.1" units="cm"/>
      <inkml:brushProperty name="height" value="0.1" units="cm"/>
      <inkml:brushProperty name="color" value="#E71224"/>
    </inkml:brush>
  </inkml:definitions>
  <inkml:trace contextRef="#ctx0" brushRef="#br0">186 53 24575,'-3'2'0,"-1"0"0,0 0 0,1 0 0,-1 0 0,0-1 0,0 0 0,1 0 0,-1 0 0,0 0 0,0-1 0,0 1 0,0-1 0,-1 0 0,1-1 0,-4 1 0,8 0 0,-1 0 0,1 0 0,-1 0 0,1 0 0,0-1 0,-1 1 0,1 0 0,0 0 0,-1 0 0,1 0 0,0 0 0,-1 0 0,1 0 0,0-1 0,-1 1 0,1 0 0,0 0 0,-1-1 0,1 1 0,0 0 0,0 0 0,-1-1 0,1 1 0,0 0 0,0-1 0,-1 1 0,1 0 0,0-1 0,0 1 0,0 0 0,0-1 0,-1 0 0,8-10 0,16-9 0,-15 16 0,0 0 0,1 0 0,0 0 0,-1 1 0,1 1 0,0-1 0,0 2 0,11-2 0,-16 2 0,-1 1 0,1 0 0,-1 0 0,0 0 0,1 1 0,-1-1 0,1 1 0,-1 0 0,0 0 0,1 0 0,-1 0 0,0 0 0,0 1 0,0 0 0,0-1 0,0 1 0,0 0 0,0 0 0,-1 1 0,1-1 0,-1 0 0,0 1 0,1 0 0,2 5 0,-2-2 0,0 1 0,0 0 0,-1 0 0,1 0 0,-2 1 0,1-1 0,-1 0 0,0 1 0,-1-1 0,0 0 0,0 1 0,0-1 0,-1 1 0,0-1 0,-1 0 0,1 1 0,-1-1 0,-1 0 0,1 0 0,-1 0 0,-7 10 0,9-16 0,0 0 0,1 0 0,-1 0 0,0 0 0,0 0 0,1 0 0,-1 0 0,1 0 0,-1 0 0,1 0 0,-1 1 0,1-1 0,0 0 0,0 0 0,-1 0 0,1 1 0,0-1 0,0 0 0,0 0 0,0 0 0,1 3 0,0-3 0,0 0 0,0 0 0,0 0 0,0 0 0,0 0 0,1 0 0,-1 0 0,0 0 0,0-1 0,1 1 0,-1-1 0,1 1 0,-1-1 0,0 1 0,1-1 0,-1 0 0,1 1 0,2-1 0,4 1 0,0 0 0,-1 1 0,1 0 0,0 0 0,-1 1 0,14 6 0,-18-6 0,1-1 0,-1 1 0,1 0 0,-1 0 0,0 0 0,0 0 0,0 1 0,0-1 0,-1 1 0,1 0 0,-1-1 0,0 1 0,0 0 0,1 5 0,-2-5 0,1-1 0,-1 1 0,0 0 0,0 0 0,0 0 0,-1 0 0,1 1 0,-1-1 0,0 0 0,0 0 0,-1 0 0,1 0 0,-1 0 0,0 0 0,0 0 0,0 0 0,-1 0 0,-2 5 0,0-2 0,-1-1 0,1 0 0,-1 0 0,-1 0 0,1-1 0,-1 0 0,0 0 0,-13 9 0,-3-1 57,0 0 0,-1-1 0,0-2 0,-1 0 0,-27 7 0,3-5-911,-82 10 1,105-19-5973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308"/>
    </inkml:context>
    <inkml:brush xml:id="br0">
      <inkml:brushProperty name="width" value="0.1" units="cm"/>
      <inkml:brushProperty name="height" value="0.1" units="cm"/>
      <inkml:brushProperty name="color" value="#E71224"/>
    </inkml:brush>
  </inkml:definitions>
  <inkml:trace contextRef="#ctx0" brushRef="#br0">1 1 24575,'2'38'0,"3"0"0,1-1 0,1 0 0,23 64 0,2 13 0,7 41 0,28 133 0,-43-142 0,-23-145 0,-1 1 0,0-1 0,1 1 0,-1-1 0,1 1 0,-1-1 0,1 1 0,0-1 0,-1 0 0,1 1 0,0-1 0,1 2 0,-1-3 0,-1 0 0,0 0 0,1 1 0,-1-1 0,0 0 0,1 0 0,-1 0 0,1 1 0,-1-1 0,0 0 0,1 0 0,-1 0 0,1 0 0,-1 0 0,1 0 0,-1 0 0,0 0 0,1 0 0,-1 0 0,1 0 0,-1 0 0,1 0 0,-1 0 0,0-1 0,1 1 0,-1 0 0,1 0 0,1-2 0,0 0 0,0 1 0,0-1 0,-1 0 0,1 0 0,-1 0 0,1 0 0,-1 0 0,0 0 0,1 0 0,-1 0 0,1-5 0,44-147 0,-32 99 0,41-102 0,48-74 0,-99 219 0,-7 14 0,-10 19 0,-13 32 0,5-10 0,-27 75 0,43-103 0,1 0 0,1 1 0,0-1 0,1 1 0,1 0 0,0 0 0,1-1 0,1 1 0,3 18 0,-3-30 0,0 1 0,1 0 0,-1-1 0,1 0 0,0 1 0,0-1 0,1 0 0,-1 0 0,1 0 0,0-1 0,0 1 0,0 0 0,0-1 0,1 0 0,0 0 0,-1 0 0,1 0 0,0-1 0,0 1 0,1-1 0,-1 0 0,0 0 0,9 2 0,8 1 0,1 0 0,0-1 0,41 1 0,-46-4 0,0 1-136,-1-1-1,0-1 1,1 0-1,-1-1 1,0-1-1,1 0 1,-1-2-1,0 1 0,20-9 1,-19 5-6690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693"/>
    </inkml:context>
    <inkml:brush xml:id="br0">
      <inkml:brushProperty name="width" value="0.1" units="cm"/>
      <inkml:brushProperty name="height" value="0.1" units="cm"/>
      <inkml:brushProperty name="color" value="#E71224"/>
    </inkml:brush>
  </inkml:definitions>
  <inkml:trace contextRef="#ctx0" brushRef="#br0">3 0 24575,'-1'46'0,"0"-9"0,7 67 0,-5-94 0,1 1 0,1-1 0,-1 0 0,2 0 0,-1 0 0,1 0 0,1 0 0,0-1 0,0 0 0,14 17 0,-17-23 0,0-1 0,0 1 0,0-1 0,0 0 0,1 0 0,-1 0 0,1 0 0,0 0 0,0-1 0,-1 1 0,1-1 0,0 1 0,0-1 0,0 0 0,0 0 0,1-1 0,-1 1 0,6 0 0,-5-1 0,0-1 0,0 0 0,0 0 0,0 0 0,-1 0 0,1-1 0,0 0 0,-1 1 0,1-1 0,-1 0 0,0-1 0,1 1 0,-1 0 0,0-1 0,2-3 0,88-101 0,-72 80 0,-20 27 0,-1-1 0,0 1 0,0-1 0,1 0 0,-1 1 0,0 0 0,1-1 0,-1 1 0,0-1 0,1 1 0,-1-1 0,1 1 0,-1 0 0,1-1 0,-1 1 0,1 0 0,-1-1 0,1 1 0,-1 0 0,1 0 0,-1 0 0,1-1 0,0 1 0,-1 0 0,1 0 0,-1 0 0,1 0 0,-1 0 0,1 0 0,0 0 0,-1 0 0,2 1 0,-1-1 0,-1 2 0,1-1 0,0 0 0,-1 0 0,1 0 0,-1 0 0,1 0 0,-1 0 0,1 0 0,-1 1 0,0-1 0,0 0 0,1 0 0,-1 2 0,-1 46 0,0-41 0,-9 56 0,0 94 0,10-154-72,0-1 1,0 0-1,1 1 0,-1-1 0,1 0 0,0 0 0,0 1 0,0-1 1,0 0-1,1 0 0,-1 0 0,1 0 0,0-1 0,0 1 0,0 0 1,0-1-1,0 1 0,4 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060"/>
    </inkml:context>
    <inkml:brush xml:id="br0">
      <inkml:brushProperty name="width" value="0.1" units="cm"/>
      <inkml:brushProperty name="height" value="0.1" units="cm"/>
      <inkml:brushProperty name="color" value="#66CC00"/>
    </inkml:brush>
  </inkml:definitions>
  <inkml:trace contextRef="#ctx0" brushRef="#br0">0 543 24575,'311'0'0,"-304"-1"0,-1 0 0,0 0 0,0 0 0,1-1 0,-1 0 0,0 0 0,0 0 0,6-5 0,-5 4 0,1-1 0,-1 1 0,0 1 0,1-1 0,10-1 0,162-31 0,-108 18 0,-16 6 0,43-11 0,-66 14 0,0 0 0,1 2 0,49-2 0,103 7 0,15-1 0,-74-16 0,-84 10 0,59-4 0,-15 2 0,-58 6 0,41-2 0,-29 4 0,75-15 0,-72 9 0,59-3 0,73-1 0,-50-3 0,192-29 0,-175 22 0,-84 17 0,99 5 0,-66 1 0,-24 1 0,77-4 0,-119-2 0,45-12 0,-50 11 0,1 0 0,-1 1 0,32-2 0,-36 6 0,36-1 0,54-8 0,-7 2 0,-68 6 0,50-7 0,-46 3 0,53 0 0,-27 2 0,74-15 0,-43 9 0,18-2 0,-60 8 0,70-13 0,-71 7 0,76-2 0,69 1 0,24 1 0,-187 9 0,9 1 0,1-2 0,65-10 0,-69 5-1365,-22 4-5461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665"/>
    </inkml:context>
    <inkml:brush xml:id="br0">
      <inkml:brushProperty name="width" value="0.1" units="cm"/>
      <inkml:brushProperty name="height" value="0.1" units="cm"/>
      <inkml:brushProperty name="color" value="#66CC00"/>
    </inkml:brush>
  </inkml:definitions>
  <inkml:trace contextRef="#ctx0" brushRef="#br0">1 1 24575,'8'1'0,"-1"0"0,1 0 0,0 1 0,0 0 0,10 5 0,13 3 0,95 15 0,146 10 0,-62-10 0,-206-24 0,203 33 0,-156-24 0,-1 4 0,50 19 0,-86-28 0,-1 1 0,0 1 0,0 0 0,0 1 0,-1 0 0,0 1 0,-1 0 0,18 19 0,-25-23 0,0 0 0,0 0 0,0 1 0,0-1 0,-1 1 0,0 0 0,-1 0 0,1 0 0,-1 0 0,0 0 0,0 0 0,-1 1 0,0-1 0,0 1 0,-1-1 0,1 1 0,-1-1 0,-1 1 0,1-1 0,-1 1 0,-3 11 0,-3 2 0,-1-1 0,0 0 0,-2 0 0,0-1 0,-17 23 0,-69 80 0,90-114 0,-61 69-273,-3-2 0,-3-4 0,-3-3 0,-88 59 0,139-109-6553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553"/>
    </inkml:context>
    <inkml:brush xml:id="br0">
      <inkml:brushProperty name="width" value="0.1" units="cm"/>
      <inkml:brushProperty name="height" value="0.1" units="cm"/>
      <inkml:brushProperty name="color" value="#66CC00"/>
    </inkml:brush>
  </inkml:definitions>
  <inkml:trace contextRef="#ctx0" brushRef="#br0">428 1 24575,'-17'1'0,"0"0"0,0 2 0,0 0 0,0 0 0,1 2 0,0 0 0,0 1 0,0 1 0,1 0 0,-1 1 0,2 0 0,-1 2 0,1 0 0,1 0 0,0 1 0,0 1 0,-20 24 0,18-17 0,0 0 0,2 1 0,0 1 0,1 0 0,1 1 0,1 0 0,1 0 0,1 1 0,1 0 0,1 1 0,1-1 0,-2 27 0,6-37 0,1 0 0,0 1 0,1-1 0,1 0 0,0 0 0,0 0 0,2 0 0,-1 0 0,2 0 0,9 19 0,-5-16 0,0 0 0,1-1 0,1-1 0,0 0 0,1 0 0,0-1 0,19 15 0,-9-11 0,1 0 0,1-2 0,0-1 0,1 0 0,0-2 0,1-1 0,0-2 0,1 0 0,0-1 0,33 4 0,-34-9 0,0-2 0,0-1 0,0 0 0,0-2 0,0-1 0,0-2 0,-1 0 0,0-1 0,0-2 0,0 0 0,35-19 0,-32 13 0,0-2 0,0-1 0,-2-1 0,0-1 0,-1-1 0,-1-2 0,-1 0 0,39-50 0,-53 60 0,0 0 0,-2-1 0,1 0 0,-2-1 0,0 1 0,0-1 0,-1 0 0,-1-1 0,3-18 0,-6 24 0,0 1 0,0-1 0,-1 1 0,-1 0 0,1-1 0,-1 1 0,-1-1 0,0 1 0,0 0 0,0 0 0,-1 0 0,0 0 0,-1 1 0,0-1 0,0 1 0,0 0 0,-11-13 0,3 7 0,-1 1 0,-1 0 0,0 1 0,0 0 0,-1 1 0,0 1 0,-1 0 0,0 1 0,-19-6 0,-10-2 0,0 2 0,-58-9 0,36 13 0,0 4 0,-122 4 0,172 2 0,14 0-136,0 0-1,0 0 1,0 0-1,-1 1 1,1-1-1,0 1 1,0 0-1,1 0 0,-7 2 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894"/>
    </inkml:context>
    <inkml:brush xml:id="br0">
      <inkml:brushProperty name="width" value="0.1" units="cm"/>
      <inkml:brushProperty name="height" value="0.1" units="cm"/>
      <inkml:brushProperty name="color" value="#66CC00"/>
    </inkml:brush>
  </inkml:definitions>
  <inkml:trace contextRef="#ctx0" brushRef="#br0">1 1 24575,'143'175'0,"-131"-160"0,42 61 0,-4 3 0,54 113 0,-99-181-341,0 0 0,-1 1-1,6 22 1,-7-18-6485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2.688"/>
    </inkml:context>
    <inkml:brush xml:id="br0">
      <inkml:brushProperty name="width" value="0.1" units="cm"/>
      <inkml:brushProperty name="height" value="0.1" units="cm"/>
      <inkml:brushProperty name="color" value="#66CC00"/>
    </inkml:brush>
  </inkml:definitions>
  <inkml:trace contextRef="#ctx0" brushRef="#br0">1 7 24575,'0'0'0,"0"0"0,0 0 0,0-1 0,0 1 0,0 0 0,0 0 0,0-1 0,0 1 0,0 0 0,0 0 0,0-1 0,0 1 0,0 0 0,0 0 0,0-1 0,1 1 0,-1 0 0,0 0 0,0 0 0,0-1 0,0 1 0,1 0 0,-1 0 0,0 0 0,0 0 0,0-1 0,1 1 0,-1 0 0,0 0 0,0 0 0,1 0 0,-1 0 0,0 0 0,0 0 0,1 0 0,11 2 0,9 10 0,-3 2 0,-1 1 0,0 0 0,-1 2 0,25 33 0,-12-9 0,27 51 0,-18-24-682,87 120-1,-112-172-6143</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4:38.015"/>
    </inkml:context>
    <inkml:brush xml:id="br0">
      <inkml:brushProperty name="width" value="0.1" units="cm"/>
      <inkml:brushProperty name="height" value="0.1" units="cm"/>
      <inkml:brushProperty name="color" value="#004F8B"/>
    </inkml:brush>
  </inkml:definitions>
  <inkml:trace contextRef="#ctx0" brushRef="#br0">3243 13687 24575,'-1'-9'0,"-1"0"0,0 0 0,0 0 0,-1 0 0,0 0 0,0 0 0,-6-10 0,-5-13 0,-8-49 0,0 4 0,-2 14 0,15 43 0,0 0 0,2-1 0,0 0 0,1-1 0,2 0 0,-5-41 0,11-616 0,-1 660 0,1 1 0,5-25 0,-3 23 0,2-35 0,-4 40 0,0 0 0,1 0 0,0 0 0,1 1 0,11-25 0,-9 23 0,0 0 0,-1-1 0,-1 1 0,3-21 0,3-21 0,-6 41 0,-1-1 0,1-22 0,-3 3 0,9-63 0,11 3 0,6-37 0,2-4 0,-1 4 0,-10 54 0,-12 56 0,7-47 0,8-65 0,-13 89 0,-3 27 0,1-29 0,4-16 0,-6 48 0,-1 1 0,0-22 0,-3-156 0,-1 186 0,1 1 0,-2-1 0,1 1 0,-1-1 0,0 1 0,-5-12 0,-24-44 0,18 38 0,-15-30 0,-35-75 0,56 114 0,-1 0 0,0 0 0,-1 1 0,-17-20 0,-49-52 0,75 87 0,-35-47 0,30 39 0,-1 0 0,0 0 0,0 0 0,0 0 0,-1 1 0,-15-12 0,-68-35 0,61 39 0,1-2 0,-28-22 0,33 23 0,0 1 0,-2 1 0,0 1 0,-31-11 0,15 7 0,-75-26 0,71 28 0,-33-5 0,53 15 0,4 1 0,-35-1 0,36 4 0,-39-8 0,-37-11 0,-60-18 0,133 33 0,-30-3 0,2 1 0,-74-12 0,29-1 0,52 11 0,11 2 0,-45-16 0,-174-74 0,246 94 0,1 0 0,-1 0 0,1 0 0,0 0 0,0-1 0,0 0 0,1 0 0,-1 0 0,1-1 0,0 1 0,0-1 0,1 0 0,-4-6 0,-2-7 0,0-1 0,-10-31 0,13 31 0,-1 1 0,-17-33 0,3 15 0,3-1 0,1 0 0,1-1 0,2-1 0,2-1 0,-11-66 0,15 68 0,4 23 0,1-1 0,0 1 0,0-18 0,3 22 0,-1 4 0,1-1 0,0 0 0,0 1 0,0-1 0,1 0 0,0 0 0,1 1 0,0-1 0,0 1 0,1 0 0,3-8 0,6-10 0,16-42 0,-16 36 0,1 2 0,2 0 0,20-30 0,-11 19 0,-15 23 0,-1-1 0,10-31 0,-14 36 0,-1 1 0,2 0 0,0 0 0,1 1 0,0-1 0,0 1 0,1 0 0,9-10 0,9-7 0,30-41 0,-38 49 0,0 1 0,1 0 0,32-24 0,-10 8 0,-4 3 0,2 2 0,1 1 0,46-25 0,6-3 0,-56 33 0,69-34 0,69-39 0,-81 34 0,-60 39 0,2 1 0,59-29 0,-64 39 0,-18 9 0,1-1 0,-1 0 0,0-1 0,0 0 0,-1-1 0,16-12 0,14-14 0,-30 26 0,-1-1 0,1 0 0,-1 0 0,11-14 0,-9 8 0,0-1 0,-1-1 0,9-18 0,-15 25 0,-1 0 0,0 0 0,0 0 0,-1 0 0,0 0 0,-1 0 0,0-1 0,0-9 0,-1 10 0,-1 0 0,1-1 0,-1 1 0,-1 0 0,0 0 0,0 0 0,-1 0 0,0 0 0,0 1 0,-1-1 0,-1 1 0,1 0 0,-1 0 0,-11-13 0,-144-182 0,132 159 0,20 30 0,0 1 0,-14-17 0,-93-90 0,38 49 0,-93-79 0,114 106 0,19 13 0,-67-41 0,-110-44 0,74 37 0,92 45 0,31 21 0,-29-16 0,22 13 0,0 0 0,1-1 0,1-1 0,-30-32 0,34 31 0,0 1 0,-1 2 0,-1-1 0,-1 2 0,0 1 0,-29-15 0,14 13 0,-83-41 0,-46-43 0,55 33 0,17 17 0,66 37 0,0-1 0,1-1 0,0-2 0,1 0 0,-34-32 0,-31-57 0,83 98 0,-7-10 0,0-1 0,1 0 0,1-1 0,1 0 0,0 0 0,-7-24 0,14 28 0,2 1 0,-1-1 0,2 0 0,0 1 0,1-1 0,1 0 0,0 0 0,1 0 0,6-21 0,-3 21 0,1 1 0,1-1 0,0 1 0,1 1 0,1 0 0,0 0 0,16-19 0,87-82 0,-90 93 0,21-16 0,50-34 0,-72 59 0,44-22 0,-15 9 0,4-1 0,66-24 0,-45 21 0,156-82 0,-185 91 0,-2-2 0,49-33 0,-74 45 0,1 1 0,0 1 0,23-7 0,-19 7 0,-2 0 0,29-16 0,55-29 0,-81 42 0,0 0 0,0-1 0,-1-1 0,-1-2 0,42-35 0,37-43 0,-65 63 0,-1-2 0,-2-2 0,45-58 0,-44 45 0,49-76 0,-70 103 0,5-9 0,30-61 0,-21 27 0,-9 25 0,-3-2 0,15-50 0,10-60 0,-34 120 0,-3 18 0,-1 0 0,2-26 0,5-26 0,-6 48 0,-1 0 0,0-19 0,-4-74 0,2-52 0,18 64 0,-9 23 0,-6 46 0,2-41 0,-5 55 0,1 0 0,5-24 0,-4 23 0,0 0 0,1-18 0,-4-6 0,0 13 0,1 0 0,1 0 0,1 0 0,11-39 0,20-74 0,-11-30 0,-14 112 0,-5 32 0,3-45 0,-8-976-1365,1 1031-5461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6.897"/>
    </inkml:context>
    <inkml:brush xml:id="br0">
      <inkml:brushProperty name="width" value="0.1" units="cm"/>
      <inkml:brushProperty name="height" value="0.1" units="cm"/>
      <inkml:brushProperty name="color" value="#004F8B"/>
    </inkml:brush>
  </inkml:definitions>
  <inkml:trace contextRef="#ctx0" brushRef="#br0">0 201 24575,'996'-52'-5013,"-627"24"3906,-34 5 1110,724-52-963,-645 53 3954,-386 22-7102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410"/>
    </inkml:context>
    <inkml:brush xml:id="br0">
      <inkml:brushProperty name="width" value="0.1" units="cm"/>
      <inkml:brushProperty name="height" value="0.1" units="cm"/>
      <inkml:brushProperty name="color" value="#004F8B"/>
    </inkml:brush>
  </inkml:definitions>
  <inkml:trace contextRef="#ctx0" brushRef="#br0">415 1 24575,'1'2'0,"-1"0"0,1 1 0,-1-1 0,1 0 0,0 0 0,0 0 0,0 0 0,2 4 0,4 7 0,-1 7 0,-1 0 0,0 1 0,-2 0 0,0 0 0,-1 0 0,-2 0 0,0 0 0,-1 0 0,-1 0 0,-1 0 0,0 0 0,-9 26 0,-12 23 0,-2 0 0,-41 76 0,27-61 0,-126 316-484,137-316 322,4 0 0,-25 165 1,47-220 161,0-1 0,2 1 0,1 0 0,6 37 0,-4-51 0,1-1 0,1 1 0,1-1 0,0 0 0,1 0 0,0-1 0,1 0 0,1 0 0,16 22 0,-10-19 3,2-1-1,-1 0 1,2-1 0,0-1 0,1 0 0,0-2-1,1 0 1,1-1 0,0-1 0,40 14 0,-6-6-412,0-3 0,1-3 0,65 7 0,44-2-657,237-7 1,165-50-2043,587-143 1772,-989 147 1509,169-60 0,-253 66 439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813"/>
    </inkml:context>
    <inkml:brush xml:id="br0">
      <inkml:brushProperty name="width" value="0.1" units="cm"/>
      <inkml:brushProperty name="height" value="0.1" units="cm"/>
      <inkml:brushProperty name="color" value="#004F8B"/>
    </inkml:brush>
  </inkml:definitions>
  <inkml:trace contextRef="#ctx0" brushRef="#br0">102 1 24575,'-13'714'-609,"-30"-94"487,-2 146 122,44-746 0,2 39 0,5-46 86,-6-12-120,0-1 0,0 0 0,1 0 0,-1 0 0,0 0-1,0 0 1,1 0 0,-1 1 0,0-1 0,1 0 0,-1 0 0,0 0 0,0 0 0,1 0 0,-1 0 0,0 0-1,1 0 1,-1 0 0,0 0 0,1-1 0,-1 1 0,0 0 0,0 0 0,1 0 0,-1 0 0,0 0 0,0 0 0,1-1-1,-1 1 1,0 0 0,0 0 0,1 0 0,-1-1 0,0 1 0,0 0 0,0 0 0,0-1 0,1 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379"/>
    </inkml:context>
    <inkml:brush xml:id="br0">
      <inkml:brushProperty name="width" value="0.1" units="cm"/>
      <inkml:brushProperty name="height" value="0.1" units="cm"/>
      <inkml:brushProperty name="color" value="#004F8B"/>
    </inkml:brush>
  </inkml:definitions>
  <inkml:trace contextRef="#ctx0" brushRef="#br0">73 659 24575,'-1'-5'0,"1"0"0,-1 0 0,-1 1 0,1-1 0,0 0 0,-1 0 0,-4-7 0,-3-9 0,4 7 0,-7-19 0,2-1 0,-9-44 0,18 68 0,0 0 0,0 0 0,0-1 0,2 1 0,-1 0 0,1 0 0,1 0 0,-1 0 0,2 0 0,-1 0 0,2 0 0,6-14 0,-1 8 0,2 0 0,-1 1 0,2 1 0,0 0 0,1 1 0,0 0 0,1 0 0,1 2 0,-1 0 0,2 0 0,0 2 0,21-10 0,4 0 0,1 2 0,0 2 0,84-19 0,29 10 0,-128 21 0,-1 2 0,0 2 0,51 5 0,-70-5 0,0 0 0,0 1 0,0 0 0,0 0 0,0 0 0,0 1 0,-1 0 0,1 0 0,-1 1 0,0 0 0,0 0 0,0 0 0,0 1 0,-1-1 0,0 1 0,0 1 0,0-1 0,-1 1 0,0 0 0,0 0 0,0 0 0,-1 0 0,1 1 0,-2 0 0,1-1 0,-1 1 0,0 0 0,2 14 0,-3-10 0,0 1 0,-1-1 0,0 1 0,-1 0 0,0-1 0,-1 1 0,0-1 0,-1 0 0,-7 18 0,-5 9 0,-27 47 0,-100 167 0,-11 22 0,24 10 0,119-257 0,1 1 0,2 1 0,1-1 0,1 1 0,2 0 0,1 0 0,1 0 0,5 54 0,-2-69 49,1 0 0,0 0-1,2-1 1,-1 1 0,2-1 0,9 19-1,51 69-1665,-65-99 1528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714"/>
    </inkml:context>
    <inkml:brush xml:id="br0">
      <inkml:brushProperty name="width" value="0.1" units="cm"/>
      <inkml:brushProperty name="height" value="0.1" units="cm"/>
      <inkml:brushProperty name="color" value="#004F8B"/>
    </inkml:brush>
  </inkml:definitions>
  <inkml:trace contextRef="#ctx0" brushRef="#br0">0 1 24575,'0'6'0,"0"6"0,0 8 0,0 4 0,0 0 0,0 1 0,0-2 0,0 0 0,0-1 0,0-2 0,0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148"/>
    </inkml:context>
    <inkml:brush xml:id="br0">
      <inkml:brushProperty name="width" value="0.1" units="cm"/>
      <inkml:brushProperty name="height" value="0.1" units="cm"/>
      <inkml:brushProperty name="color" value="#004F8B"/>
    </inkml:brush>
  </inkml:definitions>
  <inkml:trace contextRef="#ctx0" brushRef="#br0">10 99 24575,'0'1'0,"0"0"0,-1-1 0,1 1 0,0-1 0,0 1 0,0 0 0,-1-1 0,1 1 0,0-1 0,-1 1 0,1-1 0,-1 1 0,1-1 0,0 1 0,-1-1 0,1 1 0,-1-1 0,0 1 0,-2 3 0,17-2 0,380-3-523,-317-3 386,377-31-780,-43 2 302,-43 17 629,134-8-1460,-462 21-3121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626"/>
    </inkml:context>
    <inkml:brush xml:id="br0">
      <inkml:brushProperty name="width" value="0.1" units="cm"/>
      <inkml:brushProperty name="height" value="0.1" units="cm"/>
      <inkml:brushProperty name="color" value="#004F8B"/>
    </inkml:brush>
  </inkml:definitions>
  <inkml:trace contextRef="#ctx0" brushRef="#br0">475 0 24575,'-17'20'0,"2"0"0,0 1 0,1 0 0,-14 32 0,12-24 0,-43 90 0,-64 184 0,111-271 0,-102 308-386,96-271 290,3-1-1,3 2 1,-3 76-1,14-119 97,1 0 0,1 1 0,2-1 0,0 0 0,2 0 0,1 0 0,1 0 0,15 32 0,-12-35 0,2-2 0,0 0 0,2 0 0,0-1 0,1-1 0,1 0 0,1-1 0,1-1 0,23 18 0,3-2-136,2-3 0,0-2 0,2-1 0,1-3 0,2-2-1,55 18 1,-3-9-525,1-4 0,124 16 0,282 0-881,3-52 473,617-103 454,-604 24 491,-461 71-1009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3.774"/>
    </inkml:context>
    <inkml:brush xml:id="br0">
      <inkml:brushProperty name="width" value="0.1" units="cm"/>
      <inkml:brushProperty name="height" value="0.1" units="cm"/>
      <inkml:brushProperty name="color" value="#004F8B"/>
    </inkml:brush>
  </inkml:definitions>
  <inkml:trace contextRef="#ctx0" brushRef="#br0">41 0 24575,'0'995'0,"-20"-682"0,1-51 0,18 119-1040,1-365 715,0 24-6501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611"/>
    </inkml:context>
    <inkml:brush xml:id="br0">
      <inkml:brushProperty name="width" value="0.1" units="cm"/>
      <inkml:brushProperty name="height" value="0.1" units="cm"/>
      <inkml:brushProperty name="color" value="#004F8B"/>
    </inkml:brush>
  </inkml:definitions>
  <inkml:trace contextRef="#ctx0" brushRef="#br0">144 760 24575,'-3'-1'0,"-1"0"0,1-1 0,0 1 0,0-1 0,-1 1 0,1-1 0,0 0 0,-4-4 0,-1 0 0,0 2 0,1-1 0,0 0 0,0 0 0,1-1 0,0 0 0,0 0 0,0-1 0,0 1 0,1-1 0,1 0 0,-1-1 0,1 1 0,0-1 0,1 0 0,-1 0 0,2 0 0,-1 0 0,1-1 0,0 1 0,1-1 0,0 1 0,0-13 0,1 0 0,-2-11 0,2 0 0,5-39 0,-1 52 0,2 0 0,0 1 0,1-1 0,1 1 0,18-29 0,-14 28 0,0 1 0,1 0 0,1 1 0,0 1 0,2 0 0,0 1 0,0 1 0,1 0 0,1 1 0,35-19 0,-29 20 0,1 1 0,1 1 0,0 2 0,0 0 0,1 1 0,0 2 0,0 1 0,35-1 0,-11 2 0,1 3 0,0 2 0,83 13 0,-119-11 0,0-1 0,0 2 0,0 0 0,0 1 0,-1 1 0,0 0 0,0 1 0,-1 1 0,0 0 0,0 1 0,-1 1 0,0 0 0,-1 0 0,0 1 0,12 17 0,-15-15 0,-1 0 0,1 0 0,-2 1 0,0 0 0,-1 0 0,-1 1 0,0 0 0,-1 0 0,3 24 0,-3 11 0,-2 88 0,-3-86 0,0-31 0,-1-1 0,-1 0 0,-1 0 0,-1 0 0,-1 0 0,-1-1 0,0 0 0,-15 27 0,-12 14 0,-51 71 0,21-36 0,43-63 0,1-3 0,1 1 0,1 1 0,2 0 0,-22 62 0,31-54-1365,6-24-5461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932"/>
    </inkml:context>
    <inkml:brush xml:id="br0">
      <inkml:brushProperty name="width" value="0.1" units="cm"/>
      <inkml:brushProperty name="height" value="0.1" units="cm"/>
      <inkml:brushProperty name="color" value="#004F8B"/>
    </inkml:brush>
  </inkml:definitions>
  <inkml:trace contextRef="#ctx0" brushRef="#br0">7 1 24575,'0'3'0,"-7"1"0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937 0 24575,'-73'186'0,"49"-145"0,0-3 0,-1 0 0,-50 54 0,-106 91 0,127-137 0,0-3 0,-68 38 0,-126 60 0,191-114-1365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24575,'0'60'0,"1"2"0,1-2 0,11 85 0,5 3 0,-12-83 0,3 0 0,0-2 0,26 105 0,-11-77-1365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1 0 24575,'0'55'0,"-1"-16"0,2-1 0,0 0 0,5 52 0,-4-78 0,0 2 0,1-2 0,0 0 0,0 2 0,0-2 0,1-2 0,0 2 0,0 0 0,1-2 0,-1 1 0,1-1 0,1 0 0,8 12 0,-2-6 0,0-1 0,1 1 0,-1-4 0,2 0 0,-1 0 0,1-2 0,0-1 0,0-1 0,0-1 0,1 0 0,0-2 0,-1-2 0,1-1 0,0 0 0,0-1 0,0-2 0,0-1 0,0-1 0,0-1 0,-1-1 0,1 0 0,-1-4 0,0 1 0,0-1 0,0-1 0,-1-2 0,0 0 0,0-2 0,0 1 0,-1-3 0,-1 1 0,0-2 0,0-2 0,0 0 0,-2 0 0,1-2 0,10-28 0,-9 15-341,-1-2 0,0-2-1,7-44 1,-11 53-6485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Property name="color" value="#C55A11"/>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2"/>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3"/>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02646" units="cm"/>
      <inkml:brushProperty name="height" value="0.02646" units="cm"/>
      <inkml:brushProperty name="color" value="#548235"/>
    </inkml:brush>
  </inkml:definitions>
  <inkml:trace contextRef="#ctx0" brushRef="#br0">36 17 24575,'-2'1'0,"1"0"0,0 0 0,-1-1 0,1 1 0,0 0 0,-4 1 0,4-2 0,0 1 0,-1-1 0,1 1 0,0 0 0,0-1 0,0 1 0,0 0 0,0 0 0,0 0 0,0 0 0,0 0 0,-1 1 0,1 0 0,0-1 0,0 1 0,0-1 0,1 1 0,-1 0 0,0 0 0,1-1 0,-1 1 0,1 0 0,0 0 0,-1 0 0,1-1 0,0 1 0,0 0 0,0 0 0,1 2 0,0-1 0,-1-1 0,1 1 0,0 0 0,1-1 0,-1 1 0,0-1 0,1 0 0,-1 1 0,4 3 0,0-1 0,1 1 0,-1-1 0,1 0 0,1-1 0,-1 0 0,13 7 0,-1-3-43,1-1 0,0 0 0,0-2 0,0 0 0,0-1 0,1-1-1,0-1 1,-1-1 0,37-2 0,-16-3-65,0-1 0,0-3 1,70-21-1,4-10 102,-79 25-14,39-22 0,-72 35 47,21-13-108,-22 13 133,1 0-1,-1 0 0,0 0 1,0 0-1,0 0 1,0 0-1,0 0 0,0 0 1,0-1-1,-1 1 0,1 0 1,0-1-1,-1 1 0,2-3 1,-3-3-1266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02646" units="cm"/>
      <inkml:brushProperty name="height" value="0.02646" units="cm"/>
      <inkml:brushProperty name="color" value="#548235"/>
    </inkml:brush>
  </inkml:definitions>
  <inkml:trace contextRef="#ctx0" brushRef="#br0">1 0 24575,'0'31'0,"-1"1"0,2 1 0,6 38 0,34 139 0,-39-192 312,-1-12-871,-1 0 0,3 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02646" units="cm"/>
      <inkml:brushProperty name="height" value="0.02646" units="cm"/>
      <inkml:brushProperty name="color" value="#548235"/>
    </inkml:brush>
  </inkml:definitions>
  <inkml:trace contextRef="#ctx0" brushRef="#br0">36 46 24575,'0'0'0,"0"0"0,-1 1 0,1-1 0,0 0 0,-1 0 0,1 0 0,0 1 0,-1-1 0,1 0 0,0 0 0,0 1 0,-1-1 0,1 0 0,0 1 0,0-1 0,0 0 0,-1 1 0,1-1 0,0 0 0,0 1 0,0-1 0,0 0 0,0 1 0,0-1 0,0 1 0,0-1 0,0 0 0,0 1 0,0 0 0,0-1 0,0 1 0,0 0 0,0 0 0,0 0 0,0 0 0,0 0 0,0 0 0,0 0 0,0 0 0,1 0 0,0 1 0,0-1 0,0 0 0,1 0 0,-1 0 0,1 0 0,-1 0 0,1 0 0,-1 0 0,1 0 0,0-1 0,-1 1 0,1-1 0,0 1 0,0-1 0,-1 1 0,5-1 0,-1 0 0,1 0 0,-1 0 0,12-2 0,-6 0 0,23-8 0,-29 9 0,-1-1 0,1 0 0,-1-1 0,0 1 0,1-1 0,-1 0 0,5-4 0,-8 6 0,-1 1 0,1-1 0,0 0 0,0 0 0,-1 0 0,1 1 0,-1-1 0,1 0 0,-1 0 0,1 0 0,-1 0 0,1 0 0,-1 0 0,0 0 0,1 0 0,-1 0 0,0 0 0,0 0 0,0 0 0,0 0 0,0 0 0,0-1 0,0 1 0,-1 0 0,1 0 0,-1 0 0,1 0 0,-1 0 0,0 0 0,1 1 0,-1-1 0,0 0 0,1 0 0,-1 1 0,0-1 0,0 1 0,0-1 0,0 0 0,0 1 0,1 0 0,-1-1 0,0 1 0,0-1 0,0 1 0,-2 0 0,-4-2 0,0 1 0,-1-1 0,1 2 0,0-1 0,-1 1 0,1 0 0,-1 1 0,-13 2 0,15-2 0,0 1 0,1 0 0,-1 0 0,0 0 0,1 1 0,0 0 0,-1 0 0,1 0 0,1 0 0,-1 1 0,-6 6 0,9-8 0,0 0 0,0 1 0,0-1 0,1 1 0,-1-1 0,1 1 0,-1 0 0,1 0 0,0-1 0,0 1 0,0 0 0,1 0 0,-1 0 0,1 0 0,-1 0 0,1 0 0,0 0 0,0 0 0,0 0 0,1 0 0,-1 0 0,1 0 0,1 5 0,0-4 0,-1 0 0,1 0 0,0 0 0,1 0 0,-1 0 0,1 0 0,0 0 0,-1-1 0,2 1 0,-1-1 0,0 0 0,1 0 0,-1 0 0,9 4 0,-2-2 0,1 0 0,0-1 0,1 0 0,-1-1 0,1 0 0,0 0 0,-1-2 0,1 1 0,0-2 0,0 1 0,0-2 0,0 0 0,0 0 0,21-5 0,-26 3-227,0 1-1,0-1 1,0 0-1,-1-1 1,9-5-1,-1-1-6598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02646" units="cm"/>
      <inkml:brushProperty name="height" value="0.02646" units="cm"/>
      <inkml:brushProperty name="color" value="#548235"/>
    </inkml:brush>
  </inkml:definitions>
  <inkml:trace contextRef="#ctx0" brushRef="#br0">188 0 24575,'-1'2'0,"1"0"0,-1-1 0,0 1 0,1-1 0,-1 1 0,0-1 0,0 0 0,0 1 0,0-1 0,0 0 0,-2 3 0,-1 0 0,1 0 0,-113 147 0,96-121 290,-13 18-1945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02646" units="cm"/>
      <inkml:brushProperty name="height" value="0.02646" units="cm"/>
      <inkml:brushProperty name="color" value="#548235"/>
    </inkml:brush>
  </inkml:definitions>
  <inkml:trace contextRef="#ctx0" brushRef="#br0">0 368 24575,'1'0'0,"0"1"0,0-1 0,0 1 0,0 0 0,0 0 0,0-1 0,0 1 0,0 0 0,1 1 0,1 2 0,8 5-76,0-1 1,1 0-1,0-1 0,1 0 0,0-1 0,0 0 0,0-1 0,0-1 1,1 0-1,0-1 0,0 0 0,0-1 0,0 0 0,0-1 1,0-1-1,0-1 0,20-2 0,-21 1-6750</inkml:trace>
  <inkml:trace contextRef="#ctx0" brushRef="#br0" timeOffset="1">317 0 24575,'0'5'0,"-1"0"0,-2 10 0,0 4 0,2 2 0,0-1 0,1 1 0,1-1 0,1 1 0,1-1 0,1 0 0,0 1 0,2-2 0,0 1 0,16 31 0,-10-26 0,2-1 0,19 26 0,-21-35 0,-1-1 0,2 0 0,0-1 0,18 14 0,-25-23-151,1 1-1,-1-1 0,1 0 0,-1-1 1,1 0-1,0 0 0,1-1 1,7 3-1,-2-3-6674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02646" units="cm"/>
      <inkml:brushProperty name="height" value="0.02646" units="cm"/>
      <inkml:brushProperty name="color" value="#548235"/>
    </inkml:brush>
  </inkml:definitions>
  <inkml:trace contextRef="#ctx0" brushRef="#br0">3 29 24575,'-1'0'0,"-1"-2"0,5 1 0,1-4 0,5-1 0,3-1 0,1-1-8191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02646" units="cm"/>
      <inkml:brushProperty name="height" value="0.02646" units="cm"/>
      <inkml:brushProperty name="color" value="#548235"/>
    </inkml:brush>
  </inkml:definitions>
  <inkml:trace contextRef="#ctx0" brushRef="#br0">241 35 24575,'0'-1'0,"-1"1"0,1-1 0,0 0 0,0 1 0,-1-1 0,1 0 0,0 1 0,-1-1 0,1 1 0,0-1 0,-1 1 0,1-1 0,-1 1 0,1-1 0,-1 1 0,1 0 0,-1-1 0,1 1 0,-1-1 0,0 1 0,0 0 0,-14-7 0,13 6 0,-9-2 0,0 0 0,0 0 0,0 1 0,0 0 0,0 1 0,-1 0 0,1 0 0,-15 3 0,21-2 0,-1 1 0,1 0 0,-1 1 0,1 0 0,0 0 0,-1 0 0,1 0 0,-5 4 0,6-4 0,1 1 0,0-1 0,0 1 0,0 0 0,0 0 0,0 0 0,0 0 0,1 1 0,-1-1 0,1 1 0,-3 7 0,3-8 0,1 1 0,-1 0 0,1 0 0,0 0 0,1 0 0,-1-1 0,0 1 0,1 0 0,0 0 0,0 0 0,0 0 0,2 6 0,-2-7 0,1-1 0,0 1 0,0-1 0,0 1 0,0-1 0,1 0 0,-1 1 0,1-1 0,-1 0 0,1 0 0,0 0 0,0 0 0,0 0 0,0-1 0,0 1 0,0-1 0,0 1 0,0-1 0,5 2 0,4 2 0,0-2 0,0 1 0,1-2 0,-1 1 0,1-1 0,0-1 0,0 0 0,-1-1 0,1 0 0,23-4 0,-30 3 0,0 0 0,-1 0 0,1-1 0,0 0 0,-1 0 0,1 0 0,-1 0 0,1 0 0,-1-1 0,0 0 0,5-4 0,-6 4 0,-1 0 0,1 0 0,0 0 0,-1-1 0,0 1 0,0-1 0,0 0 0,0 1 0,-1-1 0,1 0 0,-1 0 0,0 0 0,1-8 0,-1 5 0,0-1 0,-1 1 0,0-1 0,-2-11 0,2 17 0,0-1 0,-1 1 0,1-1 0,-1 1 0,0 0 0,0-1 0,0 1 0,0 0 0,0 0 0,0-1 0,-1 1 0,1 0 0,-1 0 0,0 0 0,1 1 0,-5-4 0,4 5 0,3 3 0,2 4 0,11 11 0,26 28 0,-23-28 0,17 24 0,-29-35 0,-1-1 0,0 1 0,0 1 0,-1-1 0,1 1 0,-2-1 0,4 15 0,-5-16 0,0 0 0,0 0 0,-1 0 0,0 0 0,0 0 0,0 0 0,-1-1 0,0 1 0,0 0 0,0 0 0,-1 0 0,0-1 0,0 1 0,0 0 0,-1-1 0,0 0 0,0 0 0,0 0 0,-1 0 0,0 0 0,0-1 0,0 1 0,0-1 0,-6 4 0,-2 1 0,-1-1 0,1 0 0,-1-1 0,-1 0 0,-15 5 0,7-5 0,1-1 0,-39 7 0,49-12 86,0 0-1,0 0 0,-12-1 1,19-1-229,0 1 1,0-1 0,0 1 0,0-1-1,1 0 1,-1-1 0,0 1 0,1-1 0,-1 0-1,1 1 1,-7-6 0,-2-4-6684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02646" units="cm"/>
      <inkml:brushProperty name="height" value="0.02646" units="cm"/>
      <inkml:brushProperty name="color" value="#548235"/>
    </inkml:brush>
  </inkml:definitions>
  <inkml:trace contextRef="#ctx0" brushRef="#br0">35 69 24575,'0'0'0,"0"1"0,0-1 0,0 1 0,0-1 0,1 1 0,-1-1 0,0 1 0,0-1 0,0 1 0,0-1 0,1 1 0,-1-1 0,0 1 0,0-1 0,1 0 0,-1 1 0,0-1 0,1 0 0,-1 1 0,0-1 0,1 0 0,-1 1 0,1-1 0,0 1 0,0-1 0,0 1 0,0-1 0,1 0 0,-1 1 0,0-1 0,0 0 0,0 0 0,2 0 0,1 0 0,-1 0 0,1 0 0,0-1 0,-1 1 0,6-3 0,-6 2 0,0 0 0,-1 0 0,1 0 0,-1-1 0,1 1 0,-1-1 0,1 0 0,-1 0 0,0 1 0,4-6 0,-5 6 0,0-1 0,0 0 0,0 0 0,0 0 0,0 1 0,0-1 0,0 0 0,-1 0 0,1 0 0,-1 0 0,0-1 0,1 1 0,-1 0 0,0 0 0,0-3 0,0 4 0,-1 0 0,1 0 0,0 0 0,0 0 0,0 0 0,-1 0 0,1 0 0,0 0 0,-1 0 0,1 0 0,-1 0 0,1 0 0,-1 1 0,0-1 0,1 0 0,-1 0 0,0 1 0,0-1 0,1 0 0,-1 1 0,0-1 0,0 1 0,0-1 0,0 1 0,0-1 0,0 1 0,0-1 0,0 1 0,0 0 0,0 0 0,0 0 0,0-1 0,0 1 0,0 0 0,0 0 0,-2 1 0,0-1 0,-1 0 0,1 1 0,-1 0 0,1 0 0,-1 0 0,1 0 0,-1 0 0,1 1 0,-4 1 0,2 1 0,1-1 0,0 1 0,-1-1 0,2 1 0,-1 1 0,0-1 0,1 0 0,0 1 0,0 0 0,0 0 0,-3 6 0,5-7 0,-1-1 0,1 1 0,0 0 0,0 0 0,0-1 0,0 1 0,1 0 0,-1 0 0,1 0 0,0 0 0,0-1 0,1 1 0,-1 0 0,1 0 0,0 0 0,0-1 0,2 6 0,-2-7 0,1 0 0,-1 1 0,1-1 0,0 0 0,0 0 0,0 0 0,0 0 0,0 0 0,0 0 0,1-1 0,-1 1 0,1-1 0,-1 0 0,1 1 0,-1-1 0,6 1 0,1 1 0,1-1 0,-1-1 0,17 2 0,-10-2 86,0-1-1,1-1 0,15-2 1,-23 1-300,0 0 1,-1 0 0,1 0-1,-1-1 1,0-1 0,0 1-1,9-6 1,-5 0-6613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02646" units="cm"/>
      <inkml:brushProperty name="height" value="0.02646" units="cm"/>
      <inkml:brushProperty name="color" value="#548235"/>
    </inkml:brush>
  </inkml:definitions>
  <inkml:trace contextRef="#ctx0" brushRef="#br0">8 20 24575,'0'106'0,"-3"-127"0,0 4 0,2 12 0,1 0 0,-1 0 0,1 0 0,1 0 0,-1-1 0,2-7 0,-1 11 0,-1 0 0,1 0 0,0 0 0,0 0 0,0 1 0,0-1 0,0 0 0,1 0 0,-1 0 0,0 1 0,1-1 0,-1 1 0,1-1 0,0 1 0,-1 0 0,1-1 0,0 1 0,3-1 0,1-1 0,0 1 0,0 1 0,0-1 0,0 1 0,1 0 0,-1 0 0,0 0 0,1 1 0,-1 0 0,1 1 0,-1-1 0,0 1 0,7 2 0,-9-1 0,0-1 0,0 1 0,-1 0 0,1 0 0,-1 0 0,1 1 0,-1-1 0,0 1 0,0 0 0,0 0 0,5 6 0,-1 2 0,0-1 0,8 18 0,-14-26-54,-1-1-1,1 0 0,0 0 1,0 0-1,-1 1 1,1-1-1,0 0 0,0 0 1,1 0-1,-1 0 1,0 0-1,0-1 0,0 1 1,1 0-1,-1-1 0,0 1 1,0 0-1,1-1 1,-1 0-1,1 1 0,-1-1 1,1 0-1,-1 1 1,3-1-1,3 0-6771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02646" units="cm"/>
      <inkml:brushProperty name="height" value="0.02646" units="cm"/>
      <inkml:brushProperty name="color" value="#548235"/>
    </inkml:brush>
  </inkml:definitions>
  <inkml:trace contextRef="#ctx0" brushRef="#br0">61 52 24575,'-1'1'0,"1"0"0,-1 0 0,0 0 0,1 0 0,-1 0 0,1 0 0,-1 0 0,1 0 0,0 0 0,-1 0 0,1 0 0,0 0 0,0 0 0,0 0 0,0 1 0,0-1 0,0 0 0,0 0 0,0 0 0,0 0 0,0 0 0,1 0 0,-1 0 0,0 0 0,1 0 0,-1 0 0,1 0 0,-1 0 0,1 0 0,-1 0 0,1 0 0,0 0 0,1 1 0,0-1 0,0 0 0,1 0 0,-1 0 0,0-1 0,1 1 0,-1 0 0,1-1 0,-1 0 0,1 0 0,-1 0 0,1 0 0,-1 0 0,1 0 0,-1-1 0,1 1 0,-1-1 0,0 0 0,1 1 0,-1-1 0,0 0 0,3-2 0,-2 2 0,-1-1 0,1 1 0,-1-1 0,1 1 0,-1-1 0,0 0 0,1 0 0,-1 0 0,0-1 0,-1 1 0,1 0 0,0-1 0,-1 1 0,1-1 0,-1 1 0,0-1 0,2-5 0,-3 7 0,1 0 0,-1 0 0,0 0 0,0 0 0,0 0 0,0 0 0,0 0 0,-1 0 0,1 0 0,0 0 0,0 0 0,-1 0 0,1 0 0,0 0 0,-1 0 0,1 0 0,-2-1 0,1 0 0,0 1 0,-1-1 0,1 1 0,0 0 0,-1 0 0,1 0 0,-1 0 0,1 0 0,-3-1 0,-2 0 0,0 0 0,0 0 0,1 0 0,-1 1 0,-7 0 0,10 0 0,0 1 0,-1 0 0,1 1 0,0-1 0,0 1 0,0-1 0,0 1 0,-1 0 0,1 0 0,0 0 0,1 1 0,-1-1 0,0 1 0,0-1 0,1 1 0,-1 0 0,1 0 0,-1 0 0,1 1 0,0-1 0,-3 3 0,2 0 0,0-1 0,0 1 0,0 0 0,0-1 0,1 1 0,0 0 0,0 1 0,0-1 0,1 0 0,0 0 0,-1 10 0,1-11 0,1 0 0,0 0 0,0-1 0,1 1 0,-1 0 0,1 0 0,0-1 0,0 1 0,2 4 0,-2-5 0,1-1 0,-1 1 0,1-1 0,0 1 0,0-1 0,0 0 0,0 1 0,0-1 0,0 0 0,0 0 0,1-1 0,3 3 0,-1-1 0,1 0 0,1-1 0,-1 1 0,0-1 0,0 0 0,1-1 0,-1 0 0,8 1 0,0-1 0,0-1 0,25-2 0,-33 0-273,1 1 0,-1-1 0,0 0 0,10-3 0,-5-1-6553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02646" units="cm"/>
      <inkml:brushProperty name="height" value="0.02646" units="cm"/>
      <inkml:brushProperty name="color" value="#548235"/>
    </inkml:brush>
  </inkml:definitions>
  <inkml:trace contextRef="#ctx0" brushRef="#br0">0 0 24575,'1'3'0,"0"0"0,-1 1 0,1-1 0,1 0 0,-1 0 0,0 0 0,1 0 0,0 0 0,2 3 0,2 3 0,30 57 0,-29-51 0,-1 0 0,7 25 0,-12-29 0,-1-11 0,0 0 0,0 0 0,0 0 0,0 0 0,0 0 0,0 0 0,0 0 0,0 0 0,0 0 0,0 0 0,0 0 0,0 0 0,0 0 0,0 0 0,0 0 0,0 0 0,0 0 0,0 0 0,0 0 0,0 0 0,0 0 0,0 0 0,0 0 0,0 0 0,0 0 0,0 0 0,0 0 0,0 0 0,0 0 0,0 0 0,-1 0 0,1 0 0,0 0 0,0 0 0,0 1 0,0-1 0,0 0 0,0 0 0,0 0 0,0 0 0,0 0 0,0 0 0,0 0 0,0 0 0,0 0 0,0 0 0,0 0 0,0 0 0,0 0 0,0 0 0,0 0 0,0 0 0,-1-6 0,-1-1 0,1 1 0,1 0 0,-1-1 0,1 1 0,0-1 0,1 1 0,1-9 0,-1 12 0,0-1 0,0 1 0,0 0 0,0 0 0,1 0 0,-1 0 0,1 0 0,0 0 0,0 1 0,0-1 0,0 0 0,0 1 0,0 0 0,1-1 0,-1 1 0,4-2 0,6-3-1365,0 2-5461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02646" units="cm"/>
      <inkml:brushProperty name="height" value="0.02646" units="cm"/>
      <inkml:brushProperty name="color" value="#548235"/>
    </inkml:brush>
  </inkml:definitions>
  <inkml:trace contextRef="#ctx0" brushRef="#br0">172 15 24575,'-5'-2'0,"0"-1"0,0 1 0,-1 0 0,1 1 0,-1-1 0,1 1 0,-1 0 0,1 1 0,-1-1 0,0 1 0,1 0 0,-1 1 0,-7 0 0,9 0 0,-1 0 0,1 1 0,-1-1 0,1 1 0,0 0 0,0 0 0,0 0 0,0 1 0,0 0 0,0-1 0,1 1 0,-1 0 0,1 1 0,0-1 0,0 1 0,-4 5 0,4-5 0,1 1 0,-1-1 0,1 0 0,0 1 0,1 0 0,-1-1 0,-1 10 0,2-12 0,1-1 0,0 1 0,0 0 0,0-1 0,0 1 0,0-1 0,0 1 0,1-1 0,-1 1 0,1-1 0,-1 1 0,1-1 0,-1 1 0,1-1 0,0 0 0,-1 1 0,1-1 0,0 0 0,0 1 0,0-1 0,0 0 0,0 0 0,0 0 0,0 0 0,1 0 0,-1 0 0,0 0 0,3 1 0,-1-1 0,0 0 0,0 1 0,0-1 0,0 0 0,0-1 0,0 1 0,0-1 0,0 1 0,0-1 0,1 0 0,-1 0 0,0 0 0,0-1 0,0 1 0,0-1 0,1 1 0,-1-1 0,0 0 0,0 0 0,0-1 0,-1 1 0,1-1 0,0 1 0,0-1 0,-1 0 0,1 0 0,-1 0 0,0 0 0,1 0 0,-1-1 0,0 1 0,0-1 0,2-4 0,1-3 0,-1 0 0,6-18 0,-7 22 0,-3 6 0,0 0 0,0 0 0,0-1 0,0 1 0,0 0 0,0 0 0,0 0 0,0 0 0,0 0 0,0 0 0,0 0 0,1 0 0,-1 0 0,0 0 0,0 0 0,0 0 0,0 0 0,0 0 0,0 0 0,0 0 0,0 0 0,0 0 0,0 0 0,0 0 0,1 0 0,-1 0 0,0 0 0,0 0 0,0 0 0,0 0 0,0 0 0,0 0 0,0 1 0,0-1 0,0 0 0,0 0 0,0 0 0,6 10 0,-4-4 0,1-2 29,0 1-1,1-1 1,-1 1-1,1-1 0,-1 0 1,1-1-1,1 1 1,-1-1-1,0 1 1,1-1-1,7 4 1,-4-4-243,-1 0 1,1 0 0,0 0-1,-1-1 1,1 0 0,0-1-1,10 1 1,-7-2-6613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02646" units="cm"/>
      <inkml:brushProperty name="height" value="0.02646" units="cm"/>
      <inkml:brushProperty name="color" value="#548235"/>
    </inkml:brush>
  </inkml:definitions>
  <inkml:trace contextRef="#ctx0" brushRef="#br0">0 0 24575,'0'23'0,"2"66"0,-1-70 0,2 0 0,7 30 0,-1-15 0,28 61 0,-26-71 0,2-1 0,0 0 0,20 25 0,-28-42 69,0 0-1,1 0 0,0 0 0,7 6 1,-10-10-212,0 0 1,1 0 0,-1 0 0,0 0-1,1-1 1,-1 0 0,1 1 0,-1-1 0,1 0-1,0-1 1,4 1 0,4 0-6684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02646" units="cm"/>
      <inkml:brushProperty name="height" value="0.02646" units="cm"/>
      <inkml:brushProperty name="color" value="#548235"/>
    </inkml:brush>
  </inkml:definitions>
  <inkml:trace contextRef="#ctx0" brushRef="#br0">0 11 24575,'3'0'0,"5"0"0,5-3 0,1-1 0,-2 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02646" units="cm"/>
      <inkml:brushProperty name="height" value="0.02646" units="cm"/>
      <inkml:brushProperty name="color" value="#548235"/>
    </inkml:brush>
  </inkml:definitions>
  <inkml:trace contextRef="#ctx0" brushRef="#br0">4 0 24575,'-2'0'0,"0"3"0,3 3 0,2 2 0,2 1 0,2 1 0,-1 1 0,1-1 0,-1 0 0,-1 0 0,0-2 0,-1-1 0,-1 0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02646" units="cm"/>
      <inkml:brushProperty name="height" value="0.02646" units="cm"/>
      <inkml:brushProperty name="color" value="#548235"/>
    </inkml:brush>
  </inkml:definitions>
  <inkml:trace contextRef="#ctx0" brushRef="#br0">2 0 24575,'-2'0'0,"4"0"0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02646" units="cm"/>
      <inkml:brushProperty name="height" value="0.02646" units="cm"/>
      <inkml:brushProperty name="color" value="#548235"/>
    </inkml:brush>
  </inkml:definitions>
  <inkml:trace contextRef="#ctx0" brushRef="#br0">188 26 24575,'-6'0'0,"0"-1"0,0 0 0,0 0 0,1-1 0,-1 0 0,-7-3 0,-16-4 0,23 7 0,1 1 0,-1 0 0,1 1 0,-10-1 0,13 2 0,-1-1 0,1 0 0,0 1 0,-1-1 0,1 1 0,0 0 0,-1 0 0,1 0 0,0 0 0,0 0 0,0 0 0,-4 3 0,1 1 0,0-1 0,0 1 0,1 0 0,-1 0 0,-5 8 0,9-12 0,1 1 0,-1-1 0,0 0 0,0 1 0,1-1 0,-1 1 0,1-1 0,-1 1 0,1-1 0,0 1 0,-1-1 0,1 1 0,0-1 0,0 1 0,0-1 0,0 1 0,0-1 0,1 1 0,-1 0 0,0-1 0,1 1 0,-1-1 0,1 0 0,-1 1 0,1-1 0,0 1 0,0-1 0,0 0 0,1 2 0,2 1 0,0 0 0,0-1 0,1 1 0,-1-1 0,1 0 0,0-1 0,0 1 0,0-1 0,9 3 0,-6-2 0,0-1 0,0-1 0,0 1 0,0-1 0,16 0 0,-20-2 0,0 1 0,-1-1 0,1 1 0,0-1 0,0 0 0,-1-1 0,1 1 0,-1-1 0,1 1 0,-1-1 0,0 0 0,0 0 0,1-1 0,4-4 0,-6 5 0,0-1 0,0 1 0,0 0 0,0-1 0,-1 1 0,1-1 0,-1 0 0,0 1 0,1-1 0,-1 0 0,-1 0 0,1 0 0,0 0 0,-1 0 0,1 0 0,-1 0 0,0 0 0,0 0 0,-1-5 0,1 6 23,-1 0 0,1 0 0,-1 0-1,0 0 1,1 0 0,-1 1 0,0-1-1,0 0 1,-1 0 0,1 1 0,0-1-1,-1 1 1,1-1 0,-3-1 0,-1-1-450,1 1 0,-1 0 1,-10-5-1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02646" units="cm"/>
      <inkml:brushProperty name="height" value="0.02646" units="cm"/>
      <inkml:brushProperty name="color" value="#548235"/>
    </inkml:brush>
  </inkml:definitions>
  <inkml:trace contextRef="#ctx0" brushRef="#br0">33 96 24575,'-8'1'0,"7"-1"0,1 0 0,-1 0 0,0 1 0,1-1 0,-1 0 0,0 0 0,1 0 0,-1 0 0,1 0 0,-1 0 0,0 0 0,1 0 0,-1-1 0,0 1 0,1 0 0,-1 0 0,1 0 0,-1-1 0,0 1 0,1 0 0,-1-1 0,1 1 0,-1 0 0,1-1 0,-1 1 0,1-1 0,-1 1 0,1-1 0,0 1 0,-1-1 0,1 1 0,0-1 0,-1 1 0,1-1 0,0 0 0,-1 1 0,1-2 0,-1 0 0,0 0 0,1 0 0,-1 0 0,0 0 0,1 0 0,0 0 0,-1-1 0,1 1 0,0 0 0,0 0 0,0-1 0,1 1 0,-1 0 0,0 0 0,1-1 0,-1 1 0,1 0 0,0 0 0,0 0 0,0 0 0,0 0 0,0 0 0,0 0 0,1 0 0,1-1 0,-1 0 0,1 0 0,0 1 0,0-1 0,0 1 0,1 0 0,-1 0 0,1 0 0,-1 1 0,1-1 0,-1 1 0,1-1 0,0 1 0,7-1 0,-4 1 0,1 1 0,-1-1 0,1 1 0,-1 0 0,1 1 0,-1 0 0,10 2 0,-11-1 0,-1 0 0,1 0 0,0 0 0,-1 1 0,0 0 0,0 0 0,0 0 0,0 1 0,7 6 0,22 27-1365,-27-31-5461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02646" units="cm"/>
      <inkml:brushProperty name="height" value="0.02646" units="cm"/>
      <inkml:brushProperty name="color" value="#548235"/>
    </inkml:brush>
  </inkml:definitions>
  <inkml:trace contextRef="#ctx0" brushRef="#br0">1 0 24575,'0'21'0,"-1"6"0,2 0 0,5 39 0,6 8 0,-3-5 0,2 12 0,-8-53 0,-1 24 0,-1-47-1365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02646" units="cm"/>
      <inkml:brushProperty name="height" value="0.02646" units="cm"/>
      <inkml:brushProperty name="color" value="#548235"/>
    </inkml:brush>
  </inkml:definitions>
  <inkml:trace contextRef="#ctx0" brushRef="#br0">0 69 24575,'0'1'0,"2"1"0,0 3 0,-1 3 0,2 2 0,0 1 0,0 0 0,0-1 0,0 0 0,1-1 0,1 0 0,2-2 0</inkml:trace>
  <inkml:trace contextRef="#ctx0" brushRef="#br0" timeOffset="1">17 0 24575,'3'0'0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02646" units="cm"/>
      <inkml:brushProperty name="height" value="0.02646" units="cm"/>
      <inkml:brushProperty name="color" value="#548235"/>
    </inkml:brush>
  </inkml:definitions>
  <inkml:trace contextRef="#ctx0" brushRef="#br0">8 0 24575,'0'0'0,"-1"0"0,1 0 0,0 1 0,0-1 0,-1 0 0,1 0 0,0 0 0,-1 1 0,1-1 0,0 0 0,0 0 0,0 1 0,-1-1 0,1 0 0,0 1 0,0-1 0,0 0 0,0 1 0,0-1 0,-1 0 0,1 0 0,0 1 0,0-1 0,0 0 0,0 1 0,-2 11 0,2-10 0,0 7 0,-1 0 0,2 1 0,-1-1 0,1 0 0,3 12 0,14 46 0,-8-32 0,3 11 0,-3-14 0,10 63 0,-19-91 0,-1 0 0,1 1 0,-1-1 0,3 7 0,0-25 0,-1 6 0,0 0 0,0 0 0,1 1 0,0-1 0,0 1 0,1-1 0,0 1 0,0 0 0,0 1 0,1-1 0,6-5 0,6-6 0,1 0 0,25-17 0,-17 11 0,-45 44 0,14-15 0,1 1 0,0 0 0,0 0 0,1 0 0,-1 0 0,2 1 0,-1-1 0,0 1 0,1 0 0,1 0 0,-1-1 0,1 1 0,-1 13 0,2-15 0,0 0 0,1 0 0,-1 0 0,1 0 0,0 0 0,2 7 0,-2-10 0,0 0 0,0 1 0,1-1 0,-1 0 0,0 1 0,1-1 0,0 0 0,-1 0 0,1 0 0,0 0 0,0-1 0,0 1 0,0 0 0,3 1 0,0 0-91,1 0 0,0-1 0,0 0 0,0 0 0,0 0 0,0-1 0,0 1 0,1-2 0,-1 1 0,0-1 0,1 0 0,-1 0 0,0 0 0,9-3 0,-1 0-6735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02646" units="cm"/>
      <inkml:brushProperty name="height" value="0.02646" units="cm"/>
      <inkml:brushProperty name="color" value="#548235"/>
    </inkml:brush>
  </inkml:definitions>
  <inkml:trace contextRef="#ctx0" brushRef="#br0">62 53 24575,'0'0'0,"0"1"0,0-1 0,0 1 0,0-1 0,0 1 0,0-1 0,0 1 0,0-1 0,0 1 0,1-1 0,-1 1 0,0-1 0,0 0 0,1 1 0,-1-1 0,0 1 0,1-1 0,-1 0 0,0 1 0,1-1 0,0 1 0,0-1 0,0 1 0,0-1 0,0 1 0,0-1 0,0 1 0,0-1 0,0 0 0,2 1 0,2-1 0,0 0 0,0 0 0,6-1 0,-8 1 0,0-1 0,1 1 0,-1-1 0,0 0 0,0 0 0,0 0 0,0-1 0,0 1 0,4-4 0,-6 5 0,0-1 0,0 0 0,1 0 0,-1 0 0,0-1 0,0 1 0,0 0 0,0 0 0,0 0 0,0-1 0,-1 1 0,1 0 0,0-1 0,-1 1 0,1-1 0,-1 1 0,1-1 0,-1 1 0,0-1 0,0 1 0,1-4 0,-2 5 0,1-1 0,0 0 0,0 1 0,0-1 0,0 0 0,-1 1 0,1-1 0,0 0 0,0 1 0,-1-1 0,1 0 0,-1 1 0,1-1 0,-1 1 0,1-1 0,-1 1 0,1-1 0,-1 0 0,-1 0 0,1 0 0,-1 0 0,0 0 0,1 1 0,-1-1 0,0 0 0,-2 0 0,-1 0 0,-1 0 0,0 1 0,-9-1 0,11 1 0,-1 1 0,1-1 0,0 1 0,-1 0 0,1 0 0,0 0 0,0 0 0,-1 1 0,1 0 0,0 0 0,1 0 0,-1 0 0,0 1 0,1-1 0,-1 1 0,1 0 0,0 0 0,0 0 0,0 1 0,0-1 0,0 1 0,1-1 0,0 1 0,-1 0 0,1 0 0,1 0 0,-1 0 0,1 1 0,-1-1 0,1 0 0,1 0 0,-1 1 0,0-1 0,1 6 0,0-8 0,0-1 0,1 1 0,-1-1 0,0 1 0,1-1 0,-1 1 0,1-1 0,-1 1 0,1-1 0,0 0 0,0 1 0,-1-1 0,1 0 0,0 1 0,0-1 0,0 0 0,0 0 0,1 0 0,-1 0 0,0 0 0,0 0 0,1 0 0,-1 0 0,0-1 0,1 1 0,2 0 0,2 2 0,0-1 0,0-1 0,1 1 0,-1-1 0,8 1 0,-3-1-273,0-1 0,0 0 0,0 0 0,17-3 0,-11-1-6553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02646" units="cm"/>
      <inkml:brushProperty name="height" value="0.02646" units="cm"/>
      <inkml:brushProperty name="color" value="#548235"/>
    </inkml:brush>
  </inkml:definitions>
  <inkml:trace contextRef="#ctx0" brushRef="#br0">44 0 24575,'-8'16'0,"1"0"0,1 0 0,1 0 0,0 1 0,1 0 0,1 0 0,0 0 0,0 22 0,3-23 0,1 0 0,0-1 0,1 1 0,0-1 0,2 0 0,0 1 0,0-2 0,1 1 0,10 19 0,-10-25 69,0-1-1,0 0 0,1 0 0,7 8 1,-11-13-183,0-1 0,1 1 0,0-1 0,0 1 1,-1-1-1,1 0 0,1 0 0,-1 0 1,0-1-1,0 1 0,1-1 0,-1 0 1,0 1-1,5-1 0,0 0-6712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02646" units="cm"/>
      <inkml:brushProperty name="height" value="0.02646" units="cm"/>
      <inkml:brushProperty name="color" value="#548235"/>
    </inkml:brush>
  </inkml:definitions>
  <inkml:trace contextRef="#ctx0" brushRef="#br0">0 0 24575,'5'0'0,"5"0"0,4 0 0,0 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02646" units="cm"/>
      <inkml:brushProperty name="height" value="0.02646" units="cm"/>
      <inkml:brushProperty name="color" value="#548235"/>
    </inkml:brush>
  </inkml:definitions>
  <inkml:trace contextRef="#ctx0" brushRef="#br0">9 0 24575,'-3'53'0,"-1"-10"0,2-3 0,2 1 0,8 56 0,7 16 0,-12-77 0,-2 41 0,-1-92 0,0 7 0,2-17 0,-2 23 0,1-1 0,0 0 0,-1 1 0,1-1 0,0 0 0,0 1 0,1-1 0,-1 1 0,0 0 0,3-3 0,0 0 0,0 1 0,0 0 0,0 1 0,1-1 0,-1 1 0,1 0 0,0 0 0,0 0 0,0 1 0,0-1 0,1 1 0,-1 0 0,1 1 0,-1 0 0,1-1 0,-1 2 0,7-1 0,-8 1 0,0 0 0,1 0 0,-1 0 0,0 1 0,0-1 0,0 1 0,0 0 0,0 1 0,0-1 0,0 1 0,0-1 0,0 1 0,-1 0 0,1 1 0,-1-1 0,1 1 0,-1-1 0,0 1 0,0 0 0,0 0 0,0 1 0,-1-1 0,4 5 0,-4-3 112,1 0 0,2 8-1,-4-8-451,0-1 0,1 0 0,0 0 0,3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02646" units="cm"/>
      <inkml:brushProperty name="height" value="0.02646" units="cm"/>
      <inkml:brushProperty name="color" value="#548235"/>
    </inkml:brush>
  </inkml:definitions>
  <inkml:trace contextRef="#ctx0" brushRef="#br0">157 25 24575,'-21'-9'0,"17"6"0,0 1 0,-1 0 0,-5-1 0,5 1 0,0 1 0,0 0 0,-1 0 0,1 1 0,0-1 0,0 1 0,-1 1 0,1-1 0,-8 2 0,10-1 0,1-1 0,-1 1 0,1 0 0,-1 0 0,1 0 0,-1 1 0,1-1 0,0 1 0,0-1 0,0 1 0,0 0 0,0 0 0,0 0 0,0 0 0,0 0 0,1 0 0,-1 0 0,1 0 0,0 1 0,-2 3 0,1-2 0,1 1 0,-1-1 0,1 1 0,0 0 0,0 0 0,0 6 0,1-9 0,0-1 0,0 1 0,0-1 0,0 0 0,0 1 0,1-1 0,-1 1 0,0-1 0,1 0 0,-1 1 0,1-1 0,-1 0 0,1 1 0,0-1 0,-1 0 0,1 0 0,0 1 0,0-1 0,0 0 0,0 0 0,0 0 0,0 0 0,0 0 0,0-1 0,3 2 0,0 0 0,0 0 0,1-1 0,-1 0 0,0 0 0,1 0 0,-1-1 0,1 0 0,0 1 0,-1-1 0,1-1 0,-1 1 0,1-1 0,-1 0 0,1 0 0,-1 0 0,0 0 0,1-1 0,-1 0 0,0 0 0,0 0 0,0 0 0,6-6 0,-7 5 0,1 0 0,-1 0 0,0-1 0,0 0 0,0 0 0,-1 0 0,1 0 0,-1 0 0,3-7 0,-5 11 0,0-1 0,0 1 0,0-1 0,0 1 0,0-1 0,1 1 0,-1-1 0,0 1 0,0 0 0,0-1 0,1 1 0,-1-1 0,0 1 0,1 0 0,-1-1 0,0 1 0,1 0 0,-1-1 0,0 1 0,1 0 0,-1-1 0,2 1 0,-2 0 0,1 0 0,-1 1 0,1-1 0,-1 1 0,1-1 0,-1 0 0,1 1 0,-1-1 0,1 1 0,-1-1 0,1 1 0,-1-1 0,1 1 0,-1 0 0,0-1 0,1 2 0,9 15 0,-6-9 0,0-1 0,10 14 0,-12-19 0,0 0 0,0-1 0,0 1 0,0 0 0,0-1 0,0 1 0,0-1 0,0 1 0,1-1 0,-1 0 0,1 0 0,-1 0 0,5 1 0,3-1-1365,-1 0-5461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02646" units="cm"/>
      <inkml:brushProperty name="height" value="0.02646" units="cm"/>
      <inkml:brushProperty name="color" value="#548235"/>
    </inkml:brush>
  </inkml:definitions>
  <inkml:trace contextRef="#ctx0" brushRef="#br0">36 0 24575,'-10'28'0,"5"-14"0,0 1 0,-5 25 0,7-19 0,1-1 0,1 0 0,1 1 0,5 39 0,-3-48 0,0 0 0,1 0 0,1-1 0,0 1 0,1-1 0,0 0 0,0 0 0,1-1 0,12 18 0,-13-23-170,-1 1-1,1-1 0,0 0 1,0 0-1,1 0 0,0-1 1,7 5-1,-3-4-6655</inkml:trace>
  <inkml:trace contextRef="#ctx0" brushRef="#br0" timeOffset="1">96 333 24575,'3'0'0,"1"-3"0,2 0 0,1-2 0,3-2 0,3-2 0,0 1-8191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02646" units="cm"/>
      <inkml:brushProperty name="height" value="0.02646" units="cm"/>
      <inkml:brushProperty name="color" value="#548235"/>
    </inkml:brush>
  </inkml:definitions>
  <inkml:trace contextRef="#ctx0" brushRef="#br0">25 0 24575,'0'0'0,"-1"0"0,1 1 0,-1-1 0,0 0 0,1 0 0,-1 1 0,1-1 0,-1 0 0,1 1 0,-1-1 0,1 0 0,0 1 0,-1-1 0,1 1 0,-1-1 0,1 0 0,0 1 0,-1-1 0,1 2 0,-6 9 0,4-6 0,0 1 0,0 0 0,1 0 0,0 0 0,0 0 0,0-1 0,1 1 0,0 0 0,0 0 0,1 0 0,-1 0 0,1 0 0,1 0 0,-1 0 0,1 0 0,0-1 0,4 9 0,-4-9 0,0-1 0,1 0 0,-1 0 0,1 0 0,0 0 0,0 0 0,1 0 0,-1-1 0,1 0 0,0 0 0,0 0 0,0 0 0,0 0 0,0-1 0,0 1 0,1-1 0,-1-1 0,1 1 0,0 0 0,0-1 0,8 1 0,-9-1 0,-1-1 0,1 0 0,0 0 0,-1-1 0,1 1 0,-1-1 0,1 0 0,-1 1 0,1-1 0,-1-1 0,1 1 0,-1-1 0,0 1 0,0-1 0,0 0 0,0 0 0,0 0 0,0 0 0,0-1 0,-1 1 0,1-1 0,-1 0 0,0 0 0,0 0 0,0 0 0,0 0 0,0 0 0,-1 0 0,1-1 0,-1 1 0,0 0 0,0-1 0,0 1 0,0-5 0,-1 6 0,1-16 0,-1 18 0,0-1 0,0 1 0,0-1 0,0 0 0,-1 1 0,1-1 0,0 0 0,0 1 0,0-1 0,0 1 0,-1-1 0,1 1 0,0-1 0,-1 1 0,1-1 0,0 1 0,-1-1 0,1 1 0,-1-1 0,1 1 0,-1-1 0,1 1 0,-2-1 0,2 1 0,0 0 0,-1 0 0,1 0 0,0 0 0,-1 0 0,1 0 0,0 1 0,0-1 0,-1 0 0,1 0 0,0 0 0,-1 0 0,1 1 0,0-1 0,0 0 0,-1 0 0,1 0 0,0 1 0,0-1 0,0 0 0,-1 1 0,1-1 0,0 0 0,0 0 0,0 1 0,0-1 0,0 0 0,0 1 0,-1-1 0,1 0 0,0 1 0,0-1 0,0 1 0,-2 12 0,2-10 0,0 1 0,1-1 0,-1 1 0,1-1 0,-1 1 0,1-1 0,0 1 0,0-1 0,1 0 0,-1 1 0,1-1 0,-1 0 0,5 5 0,-3-4 0,0 0 0,1-1 0,-1 1 0,1-1 0,0 0 0,0 0 0,0 0 0,0-1 0,6 3 0,-4-2 0,-1-1 0,0 0 0,1 0 0,-1-1 0,1 0 0,-1 0 0,1 0 0,-1-1 0,1 1 0,0-1 0,-1-1 0,1 1 0,0-1 0,-1 0 0,1 0 0,-1-1 0,11-3 0,-11 2 0,0 0 0,0 0 0,0-1 0,-1 1 0,1-1 0,-1 0 0,7-9 0,-9 11 0,0-1 0,0 1 0,-1-1 0,1 0 0,-1 0 0,1 1 0,-1-1 0,0 0 0,0 0 0,-1 0 0,1 0 0,-1 0 0,1 0 0,-1-1 0,0 1 0,-1-5 0,1 5-113,-1 0 1,0 1-1,0-1 0,-1 0 0,1 1 0,0-1 1,-1 1-1,0 0 0,1-1 0,-4-2 0,5 5-11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02646" units="cm"/>
      <inkml:brushProperty name="height" value="0.02646" units="cm"/>
      <inkml:brushProperty name="color" value="#548235"/>
    </inkml:brush>
  </inkml:definitions>
  <inkml:trace contextRef="#ctx0" brushRef="#br0">139 15 24575,'-3'0'0,"0"0"0,0-1 0,0 0 0,0 0 0,-5-1 0,-5-3 0,7 4 0,0 0 0,-1-1 0,1 2 0,0-1 0,-1 1 0,-10 1 0,15-1 0,-1 1 0,1-1 0,0 1 0,0-1 0,0 1 0,0 0 0,0 0 0,0 0 0,0 0 0,0 0 0,1 0 0,-1 1 0,0-1 0,1 0 0,-1 1 0,1 0 0,-1-1 0,1 1 0,0 0 0,-1 0 0,1-1 0,0 1 0,-1 3 0,1-2 0,0 1 0,0-1 0,0 0 0,0 0 0,1 1 0,0-1 0,-1 0 0,1 1 0,0-1 0,0 0 0,1 1 0,-1-1 0,1 0 0,0 1 0,0-1 0,0 0 0,0 0 0,0 0 0,1 0 0,1 4 0,0-4 0,-1 0 0,1 0 0,-1 0 0,1 0 0,0-1 0,0 1 0,0-1 0,1 0 0,-1 1 0,0-2 0,1 1 0,0 0 0,-1-1 0,1 1 0,0-1 0,7 1 0,-8-1 0,1-1 0,0 1 0,0-1 0,0 0 0,-1 0 0,1-1 0,0 1 0,0-1 0,-1 1 0,1-1 0,0-1 0,-1 1 0,1 0 0,-1-1 0,0 0 0,1 1 0,-1-1 0,0-1 0,0 1 0,0 0 0,0-1 0,-1 1 0,1-1 0,-1 0 0,1 0 0,-1 0 0,0 0 0,0-1 0,2-4 0,-2 3 0,0 1 0,0-1 0,-1 0 0,1 1 0,-1-1 0,0 0 0,0 0 0,-1 0 0,0 0 0,0 0 0,0 0 0,-1-6 0,1 11 0,0-1 0,0 1 0,0-1 0,0 1 0,0 0 0,0-1 0,-1 1 0,1 0 0,0-1 0,0 1 0,0 0 0,-1-1 0,1 1 0,0 0 0,0 0 0,-1-1 0,1 1 0,0 0 0,0 0 0,-1-1 0,1 1 0,0 0 0,-1 0 0,1 0 0,0-1 0,-1 1 0,0 0 0,1 0 0,0 0 0,-1 0 0,1 0 0,0 0 0,-1 1 0,1-1 0,0 0 0,0 0 0,-1 0 0,1 0 0,0 0 0,0 1 0,-1-1 0,1 0 0,0 0 0,0 1 0,-1-1 0,1 0 0,0 0 0,0 1 0,0-1 0,0 0 0,-1 0 0,1 1 0,0-1 0,0 0 0,0 1 0,0-1 0,0 0 0,0 1 0,0-1 0,0 1 0,0 1 0,0 0 0,0 0 0,0 0 0,0 0 0,1 0 0,-1-1 0,1 1 0,-1 0 0,1 0 0,0 0 0,-1 0 0,1 0 0,0-1 0,0 1 0,1 0 0,1 2 0,2 1 0,0 1 0,0-1 0,7 5 0,-9-8-124,0 0 0,0 0 0,0 0 0,0 0 0,1 0 0,-1-1-1,1 1 1,-1-1 0,1 0 0,6 1 0,0-1-6702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02646" units="cm"/>
      <inkml:brushProperty name="height" value="0.02646" units="cm"/>
      <inkml:brushProperty name="color" value="#548235"/>
    </inkml:brush>
  </inkml:definitions>
  <inkml:trace contextRef="#ctx0" brushRef="#br0">104 2 24575,'-15'-1'0,"10"1"0,0-1 0,0 1 0,0 1 0,0-1 0,0 1 0,0-1 0,-8 3 0,12-2 0,0-1 0,1 1 0,-1-1 0,0 1 0,0-1 0,0 1 0,1 0 0,-1-1 0,0 1 0,1 0 0,-1 0 0,0-1 0,1 1 0,-1 0 0,1 0 0,-1 0 0,1 0 0,0 0 0,-1 0 0,1 0 0,0-1 0,0 1 0,0 0 0,-1 0 0,1 0 0,0 0 0,0 0 0,1 2 0,-1-1 0,0 0 0,1 0 0,-1 0 0,1-1 0,-1 1 0,1 0 0,0 0 0,0 0 0,0-1 0,0 1 0,0-1 0,0 1 0,3 2 0,3 2 0,1 0 0,0-1 0,0 0 0,15 7 0,-13-7 0,1 1 0,10 7 0,-19-12 0,-1 0 0,1 1 0,-1-1 0,1 0 0,-1 1 0,0-1 0,0 1 0,0-1 0,0 1 0,0-1 0,0 1 0,0 0 0,0 0 0,0 1 0,-1-2 0,0 0 0,0 0 0,0 0 0,0 0 0,0 0 0,0 0 0,0 0 0,0 0 0,0 0 0,-1 0 0,1 0 0,0 0 0,-1 0 0,1 0 0,0 0 0,-1 0 0,1-1 0,-1 1 0,0 0 0,1 0 0,-1 0 0,0-1 0,1 1 0,-1 0 0,0-1 0,0 1 0,-1 0 0,-4 2 0,1 0 0,0-1 0,-1 0 0,1 0 0,-1 0 0,0-1 0,-10 1 0,4 0 0,0-2 0,-22-1 0,18-1-1365,2-2-5461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02646" units="cm"/>
      <inkml:brushProperty name="height" value="0.02646" units="cm"/>
      <inkml:brushProperty name="color" value="#548235"/>
    </inkml:brush>
  </inkml:definitions>
  <inkml:trace contextRef="#ctx0" brushRef="#br0">0 0 24575,'0'3'0,"0"2"0,0 4 0,0 1 0,0 1 0,3-1 0,1 0 0,-1 0 0,0-1 0,1 0 0,-1 0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02646" units="cm"/>
      <inkml:brushProperty name="height" value="0.02646" units="cm"/>
      <inkml:brushProperty name="color" value="#548235"/>
    </inkml:brush>
  </inkml:definitions>
  <inkml:trace contextRef="#ctx0" brushRef="#br0">0 2 24575,'0'-2'0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02646" units="cm"/>
      <inkml:brushProperty name="height" value="0.02646" units="cm"/>
      <inkml:brushProperty name="color" value="#548235"/>
    </inkml:brush>
  </inkml:definitions>
  <inkml:trace contextRef="#ctx0" brushRef="#br0">77 112 24575,'-1'1'0,"1"0"0,0-1 0,0 1 0,-1 0 0,1 0 0,0-1 0,-1 1 0,1 0 0,-1-1 0,1 1 0,-1-1 0,1 1 0,-1 0 0,1-1 0,-1 1 0,1-1 0,-2 1 0,-11 7 0,12-8 0,-1 1 0,1 0 0,-1-1 0,0 1 0,1-1 0,-1 0 0,1 0 0,-1 1 0,0-1 0,1 0 0,-1 0 0,1 0 0,-1-1 0,-2 1 0,2-1 0,1 1 0,0-1 0,0 0 0,0 1 0,0-1 0,0 0 0,0 0 0,0 0 0,0 1 0,0-1 0,0 0 0,1 0 0,-1 0 0,0-1 0,0 1 0,1 0 0,-1 0 0,1 0 0,-1-2 0,-1-3 0,0 0 0,0 0 0,0 0 0,-1-10 0,3 14 0,0 0 0,0 0 0,0 0 0,0 0 0,1 0 0,-1 0 0,0 0 0,1 1 0,-1-1 0,1 0 0,0 0 0,0 0 0,-1 1 0,1-1 0,0 0 0,0 1 0,1-1 0,-1 1 0,2-3 0,2 0 0,1 0 0,-1 0 0,1 1 0,0-1 0,0 1 0,0 1 0,1-1 0,-1 1 0,0 0 0,1 0 0,0 1 0,-1 0 0,1 0 0,7 0 0,-7 1 0,1 0 0,-1 1 0,1 0 0,-1 0 0,0 0 0,0 1 0,1 0 0,-1 0 0,-1 1 0,1 0 0,0 0 0,10 7 0,-14-7 0,1 0 0,-1 0 0,0 0 0,0 1 0,0-1 0,0 1 0,0-1 0,-1 1 0,0 0 0,0 0 0,0 0 0,0 0 0,-1 0 0,1 1 0,-1-1 0,0 0 0,0 1 0,-1-1 0,1 1 0,-1-1 0,0 1 0,0-1 0,-1 5 0,0-8 0,1 0 0,0 1 0,-1-1 0,1 0 0,-1 0 0,0 0 0,1 0 0,-1 0 0,0 0 0,-1 1 0,2-2 0,0 0 0,0 0 0,-1 1 0,1-1 0,0 0 0,0 0 0,-1 0 0,1 1 0,0-1 0,0 0 0,-1 0 0,1 0 0,0 0 0,0 0 0,-1 1 0,1-1 0,0 0 0,-1 0 0,1 0 0,0 0 0,-1 0 0,1 0 0,0 0 0,-1 0 0,1 0 0,0 0 0,0 0 0,-1-1 0,1 1 0,0 0 0,-1 0 0,1 0 0,0 0 0,0 0 0,-1-1 0,1 1 0,0 0 0,0 0 0,-1 0 0,1-1 0,0 1 0,0 0 0,-1-1 0,0-1 0,0 0 0,0 0 0,0-1 0,0 1 0,0-1 0,1 1 0,-1 0 0,1-1 0,-1 1 0,1-4 0,0 1 0,0 1 0,0-1 0,1 0 0,1-7 0,-2 9 0,1 0 0,0 1 0,0-1 0,0 0 0,0 1 0,0-1 0,1 1 0,-1-1 0,1 1 0,-1-1 0,1 1 0,0 0 0,0 0 0,0 0 0,0 0 0,1 0 0,-1 1 0,0-1 0,1 1 0,-1-1 0,1 1 0,-1 0 0,1 0 0,0 0 0,0 0 0,-1 0 0,5 0 0,-3 1 0,0-1 0,0 1 0,1 0 0,-1 0 0,0 0 0,0 1 0,0-1 0,0 1 0,1 0 0,-1 0 0,0 1 0,0-1 0,-1 1 0,1 0 0,0 0 0,-1 0 0,1 0 0,-1 1 0,1-1 0,4 7 0,14 16 293,-14-16-846,1 1 1,11 10-1,-12-15-6273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02646" units="cm"/>
      <inkml:brushProperty name="height" value="0.02646" units="cm"/>
      <inkml:brushProperty name="color" value="#548235"/>
    </inkml:brush>
  </inkml:definitions>
  <inkml:trace contextRef="#ctx0" brushRef="#br0">0 0 24575,'0'13'0,"5"199"0,-4-206 0,2 29 0,-3 59 0,0-93 1,0 0-92,0 0 0,0 0 0,0 0-1,-1 0 1,1 0 0,0 0 0,0 0 0,-1 0 0,1 1 0,0-1 0,-1 0 0,0 0 0,1 0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02646" units="cm"/>
      <inkml:brushProperty name="height" value="0.02646" units="cm"/>
      <inkml:brushProperty name="color" value="#548235"/>
    </inkml:brush>
  </inkml:definitions>
  <inkml:trace contextRef="#ctx0" brushRef="#br0">25 157 24575,'-2'-1'0,"1"0"0,-1 0 0,0-1 0,1 1 0,-1 0 0,1-1 0,-1 1 0,1-1 0,0 0 0,-1 1 0,1-1 0,0 0 0,0 0 0,0 0 0,1 0 0,-1 1 0,0-1 0,1 0 0,-1-1 0,1 1 0,-1-4 0,1 3 0,0 0 0,0 0 0,1 0 0,-1 0 0,0 0 0,1 0 0,0 0 0,0 0 0,0 0 0,0 1 0,0-1 0,0 0 0,1 0 0,2-3 0,1 0 0,0 1 0,1-1 0,0 1 0,0 0 0,0 1 0,0-1 0,1 1 0,0 1 0,0-1 0,0 1 0,12-4 0,-8 4 0,0 0 0,1 1 0,-1 0 0,1 1 0,-1 0 0,1 1 0,13 2 0,-21-2 0,0 1 0,0-1 0,-1 1 0,1 0 0,0 0 0,0 1 0,-1-1 0,1 1 0,-1 0 0,1 0 0,-1 0 0,0 0 0,5 4 0,-6-4 0,0 1 0,0-1 0,0 1 0,0 0 0,-1-1 0,1 1 0,-1 0 0,1 0 0,-1 0 0,0 0 0,0 0 0,0 0 0,-1 0 0,1 1 0,-1-1 0,0 6 0,0-5 0,0-1 0,0 1 0,-1-1 0,0 1 0,0-1 0,0 1 0,0-1 0,0 1 0,-1-1 0,-3 6 0,2-4 0,0-1 0,-1 0 0,1 0 0,-1 0 0,0 0 0,-8 5 0,5-4 0,0-1 0,0 0 0,-1 0 0,1-1 0,-1 0 0,0 0 0,0-1 0,0 0 0,-12 2 0,17-4 12,-3 1 97,0-1-1,-10 0 1,15 0-215,-1 0-1,1-1 1,-1 1 0,1 0-1,-1-1 1,1 1-1,0-1 1,-1 1-1,1-1 1,0 0-1,-1 1 1,1-1-1,0 0 1,0 0-1,-2-2 1,-3-5-6720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02646" units="cm"/>
      <inkml:brushProperty name="height" value="0.02646" units="cm"/>
      <inkml:brushProperty name="color" value="#548235"/>
    </inkml:brush>
  </inkml:definitions>
  <inkml:trace contextRef="#ctx0" brushRef="#br0">198 1 24575,'-31'-1'0,"-30"2"0,54-1 0,1 1 0,-1 0 0,1 0 0,-1 1 0,1 0 0,-12 5 0,15-5 0,-1 1 0,1-1 0,-1 1 0,1 0 0,0 0 0,0 0 0,0 1 0,0-1 0,1 1 0,-1 0 0,1-1 0,0 1 0,0 0 0,0 0 0,1 0 0,-1 1 0,1-1 0,0 0 0,0 0 0,1 1 0,-1-1 0,1 9 0,0-11 0,1 0 0,-1 0 0,1 0 0,0 0 0,-1-1 0,1 1 0,0 0 0,0 0 0,0-1 0,0 1 0,0-1 0,3 4 0,-2-3 0,1 0 0,0 0 0,0 1 0,0-2 0,0 1 0,5 2 0,0-1 0,0 0 0,0 0 0,0-1 0,1-1 0,9 2 0,-12-3 0,-1 0 0,1 0 0,0 0 0,-1 0 0,1-1 0,0 0 0,-1 0 0,1-1 0,-1 1 0,11-6 0,-13 6 0,0-1 0,0 0 0,0 0 0,0 0 0,0-1 0,0 1 0,-1-1 0,1 0 0,-1 1 0,0-1 0,0 0 0,0 0 0,0-1 0,0 1 0,-1 0 0,1-1 0,-1 1 0,1-5 0,-1 6 0,-1-1 0,0 1 0,1-1 0,-1 0 0,0 0 0,0 1 0,0-1 0,0 0 0,-1 1 0,1-1 0,-1 1 0,0-1 0,0 0 0,1 1 0,-2-1 0,1 1 0,0 0 0,0-1 0,-1 1 0,1 0 0,-1 0 0,0 0 0,0 0 0,0 0 0,0 0 0,0 0 0,-3-1 0,2 0-273,-1 1 0,1-1 0,-1 1 0,-6-3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02646" units="cm"/>
      <inkml:brushProperty name="height" value="0.02646" units="cm"/>
      <inkml:brushProperty name="color" value="#548235"/>
    </inkml:brush>
  </inkml:definitions>
  <inkml:trace contextRef="#ctx0" brushRef="#br0">91 1 24575,'-24'0'0,"11"-1"0,-23 3 0,35-2 0,0 0 0,0 0 0,0 0 0,1 0 0,-1 0 0,0 0 0,0 1 0,0-1 0,1 0 0,-1 1 0,0-1 0,1 0 0,-1 1 0,0-1 0,1 1 0,-1-1 0,0 1 0,1 0 0,-1-1 0,1 1 0,-2 1 0,2-1 0,0 0 0,0-1 0,-1 1 0,1 0 0,0 0 0,0 0 0,0 0 0,0 0 0,0 0 0,0 0 0,1 0 0,-1 0 0,0 0 0,0 0 0,1 1 0,1 3 0,1-1 0,-1 1 0,1-1 0,0 0 0,5 6 0,-1-3 0,0-1 0,0 0 0,13 8 0,-12-9 0,-1 1 0,1-1 0,8 10 0,-15-14 0,-1-1 0,1 1 0,-1-1 0,1 1 0,-1-1 0,1 1 0,-1 0 0,0-1 0,1 1 0,-1 0 0,0-1 0,0 1 0,1-1 0,-1 1 0,0 0 0,0 0 0,0-1 0,0 1 0,0 0 0,0-1 0,0 1 0,0 0 0,0-1 0,0 2 0,-1-1 0,1 0 0,-1 0 0,0 0 0,1 0 0,-1-1 0,0 1 0,1 0 0,-1 0 0,0-1 0,0 1 0,0 0 0,0-1 0,-2 2 0,-1 0 0,-1 0 0,0 0 0,1-1 0,-1 0 0,-9 2 0,-15-1-1365,18-2-5461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02646" units="cm"/>
      <inkml:brushProperty name="height" value="0.02646" units="cm"/>
      <inkml:brushProperty name="color" value="#548235"/>
    </inkml:brush>
  </inkml:definitions>
  <inkml:trace contextRef="#ctx0" brushRef="#br0">161 1 24575,'-27'0'0,"13"-1"0,-29 3 0,41-2 0,1 0 0,-1 1 0,0-1 0,1 1 0,-1-1 0,1 1 0,-1 0 0,1 0 0,-1-1 0,1 1 0,0 0 0,-1 0 0,1 0 0,0 0 0,0 1 0,0-1 0,0 0 0,-2 3 0,3-3 0,-1 0 0,1 0 0,-1 0 0,1 0 0,-1 0 0,1 0 0,0 1 0,0-1 0,-1 0 0,1 0 0,0 1 0,0-1 0,0 0 0,1 0 0,-1 1 0,0-1 0,0 0 0,0 0 0,1 0 0,-1 0 0,1 1 0,-1-1 0,1 0 0,1 2 0,0 0 0,1 1 0,0-1 0,0 0 0,0 0 0,1 0 0,6 5 0,1-2 0,12 6 0,-15-8 0,0 0 0,0 0 0,0 1 0,8 7 0,-15-11 0,1 0 0,-1 1 0,1-1 0,-1 1 0,0-1 0,0 1 0,0 0 0,0-1 0,0 1 0,0 0 0,0 0 0,1 3 0,-2-4 0,0 0 0,0 0 0,0 0 0,0-1 0,0 1 0,0 0 0,0 0 0,-1 0 0,1 0 0,0 0 0,0 0 0,-1 0 0,1 0 0,0 0 0,-1 0 0,1-1 0,-1 1 0,0 0 0,1 0 0,-1-1 0,1 1 0,-1 0 0,0-1 0,0 1 0,1 0 0,-1-1 0,-1 1 0,-5 3 0,1 0 0,-1-1 0,-1 0 0,1 0 0,0-1 0,0 0 0,-11 1 0,6-1 0,-1-1 0,1 0 0,-22-2 0,33 1-52,0 0-1,-1 0 1,1 0-1,0-1 1,0 1-1,0 0 1,-1 0-1,1-1 1,0 1-1,0-1 1,0 1-1,0-1 1,0 1-1,0-1 1,0 0-1,0 1 1,0-1-1,0 0 1,0 0-1,0 0 0,0 0 1,1 0-1,-1 0 1,0 0-1,0-1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02646" units="cm"/>
      <inkml:brushProperty name="height" value="0.02646" units="cm"/>
      <inkml:brushProperty name="color" value="#548235"/>
    </inkml:brush>
  </inkml:definitions>
  <inkml:trace contextRef="#ctx0" brushRef="#br0">0 0 24575,'2'2'0,"-1"3"0,3 0 0,-1 4 0,0 0 0,-1 1 0,0 0 0,-2-1 0,1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02646" units="cm"/>
      <inkml:brushProperty name="height" value="0.02646" units="cm"/>
      <inkml:brushProperty name="color" value="#548235"/>
    </inkml:brush>
  </inkml:definitions>
  <inkml:trace contextRef="#ctx0" brushRef="#br0">0 0 24575,'2'4'0,"-1"0"0,1 0 0,-1 0 0,0 0 0,-1 0 0,2 6 0,-2 27 0,0-21 0,4 70 0,0-4 0,-3-52 0,-2 69 0,-1-91 0,2-8 0,0 0 0,0 0 0,0 0 0,0 0 0,0 0 0,0 0 0,0 0 0,0 0 0,0-1 0,0 1 0,0 0 0,0 0 0,0 0 0,0 0 0,-1 0 0,1 0 0,0 0 0,0 0 0,0 0 0,0 0 0,0 0 0,0 0 0,0 0 0,0 0 0,0 0 0,0 0 0,0 0 0,-1 0 0,1 0 0,0 0 0,0 0 0,0 0 0,0 0 0,0 0 0,0 0 0,0 0 0,0 0 0,0 0 0,0 0 0,0 0 0,-1 0 0,1 0 0,0 1 0,0-1 0,0 0 0,0 0 0,0 0 0,0 0 0,0 0 0,-1-4 0,0 0 0,0 0 0,1 0 0,0 0 0,-1 0 0,1 1 0,1-1 0,-1 0 0,1 0 0,-1 0 0,2-5 0,-1 7 0,0-1 0,0 0 0,1 0 0,-1 1 0,1-1 0,-1 1 0,1-1 0,0 1 0,0-1 0,0 1 0,0 0 0,0 0 0,0 0 0,1 0 0,4-2 0,0 0 0,1 1 0,1 0 0,-1 1 0,0-1 0,1 1 0,-1 1 0,1 0 0,0 0 0,-1 1 0,1 0 0,0 0 0,-1 1 0,13 2 0,-17-2 0,-1 0 0,0 0 0,1 0 0,-1 1 0,0-1 0,0 1 0,0 0 0,0 0 0,0 0 0,-1 0 0,1 0 0,0 1 0,2 2 0,-4-3 0,1 1 0,0-1 0,-1 1 0,0-1 0,0 1 0,1 0 0,-2 0 0,1-1 0,0 1 0,0 0 0,-1 0 0,0 0 0,1 0 0,-1 0 0,0 0 0,-1 3 0,1-3 0,-1 0 0,1 0 0,-1 0 0,0 1 0,0-1 0,0 0 0,-1 0 0,1 0 0,-1-1 0,0 1 0,1 0 0,-4 3 0,2-3 0,-1 1 0,0-1 0,0 0 0,0 0 0,0 0 0,0 0 0,-6 2 0,-1 0 0,0-1 0,0 0 0,0-1 0,-1 0 0,1-1 0,-14 1 0,18-3 0,-26 2 0,30-2 0,0 0 0,0 0 0,0-1 0,-1 1 0,1-1 0,0 0 0,-5-2 0,0-3-1365,3-1-5461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02646" units="cm"/>
      <inkml:brushProperty name="height" value="0.02646" units="cm"/>
      <inkml:brushProperty name="color" value="#548235"/>
    </inkml:brush>
  </inkml:definitions>
  <inkml:trace contextRef="#ctx0" brushRef="#br0">0 0 24575,'0'2'0,"0"1"0,2 1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02646" units="cm"/>
      <inkml:brushProperty name="height" value="0.02646" units="cm"/>
      <inkml:brushProperty name="color" value="#548235"/>
    </inkml:brush>
  </inkml:definitions>
  <inkml:trace contextRef="#ctx0" brushRef="#br0">44 0 24575,'-1'24'0,"-2"-1"0,-6 30 0,-2 24 0,-7 172 0,16-173 0,6-82-1365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02646" units="cm"/>
      <inkml:brushProperty name="height" value="0.02646" units="cm"/>
      <inkml:brushProperty name="color" value="#548235"/>
    </inkml:brush>
  </inkml:definitions>
  <inkml:trace contextRef="#ctx0" brushRef="#br0">17 103 24575,'0'0'0,"0"1"0,1-1 0,-1 0 0,0 0 0,0 1 0,0-1 0,0 0 0,1 0 0,-1 0 0,0 1 0,0-1 0,0 0 0,1 0 0,-1 0 0,0 0 0,0 0 0,1 1 0,-1-1 0,0 0 0,0 0 0,1 0 0,-1 0 0,0 0 0,1 0 0,6 1 0,-7-1 0,4 0 0,0 0 0,0 0 0,-1 0 0,1-1 0,-1 0 0,1 0 0,0 0 0,-1 0 0,1 0 0,-1-1 0,0 1 0,0-1 0,1 0 0,-1 0 0,0 0 0,4-5 0,-3 4 0,-1 0 0,0-1 0,0 1 0,0-1 0,0 0 0,0 0 0,-1 0 0,0 0 0,1-1 0,-2 1 0,1 0 0,2-8 0,-4 11 0,0 0 0,0 0 0,0 0 0,0 0 0,0 1 0,0-1 0,0 0 0,0 0 0,0 0 0,-1 0 0,1 1 0,0-1 0,0 0 0,-1 0 0,1 0 0,-1 1 0,1-1 0,0 0 0,-1 0 0,0 1 0,1-1 0,-1 0 0,1 1 0,-1-1 0,0 1 0,1-1 0,-1 1 0,0-1 0,0 1 0,1 0 0,-1-1 0,0 1 0,0 0 0,0-1 0,1 1 0,-3 0 0,0-1 0,0 1 0,0-1 0,-1 1 0,1 0 0,0 0 0,0 0 0,-1 1 0,-5 0 0,5 1 0,1-1 0,-1 0 0,0 1 0,1 0 0,-1 0 0,1 0 0,-1 0 0,1 0 0,0 1 0,0-1 0,0 1 0,1 0 0,-1 0 0,0 0 0,-3 6 0,3-3 0,0 0 0,0 1 0,1-1 0,-1 1 0,1 0 0,1-1 0,-1 1 0,1 10 0,0-15 0,1 0 0,0 1 0,1-1 0,-1 0 0,0 1 0,1-1 0,-1 0 0,1 1 0,0-1 0,-1 0 0,1 0 0,2 3 0,-1-2 0,0 1 0,1-1 0,-1 0 0,1 0 0,0 0 0,5 4 0,-1-2 0,1 0 0,0 0 0,0-1 0,0 0 0,15 5 0,-12-5-80,0-2 0,0 1-1,0-2 1,0 1 0,0-2-1,0 1 1,1-1 0,-1-1-1,0 0 1,0-1 0,0 0 0,0-1-1,0 0 1,-1 0 0,1-1-1,12-7 1,-8 3-6746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02646" units="cm"/>
      <inkml:brushProperty name="height" value="0.02646" units="cm"/>
      <inkml:brushProperty name="color" value="#C55A11"/>
    </inkml:brush>
  </inkml:definitions>
  <inkml:trace contextRef="#ctx0" brushRef="#br0">10 0 24575,'0'0'0,"-1"0"0,1 0 0,0 1 0,-1-1 0,1 0 0,0 0 0,0 1 0,-1-1 0,1 0 0,0 0 0,0 1 0,-1-1 0,1 0 0,0 0 0,0 1 0,0-1 0,0 0 0,0 1 0,-1-1 0,1 0 0,0 1 0,0-1 0,0 0 0,0 1 0,-1 11 0,0-10 0,-1 18 0,1 0 0,3 38 0,1-42 0,7 27 0,0-8 0,-3 6 0,-1 0 0,-2 1 0,-2 50 0,-2-99 0,-1-5 0,2-16 0,-1 25 0,0 0 0,1 0 0,0 0 0,-1 0 0,1-1 0,0 1 0,0 0 0,0 0 0,1 1 0,-1-1 0,4-4 0,-1 3 0,0 0 0,1 0 0,-1 0 0,1 1 0,0 0 0,0 0 0,0 0 0,0 1 0,0 0 0,1 0 0,-1 0 0,1 0 0,-1 1 0,1 0 0,0 0 0,7 0 0,-11 2 0,0-1 0,0 0 0,0 0 0,0 1 0,0-1 0,0 1 0,0 0 0,0-1 0,0 1 0,0 0 0,-1 0 0,1 0 0,0 0 0,1 2 0,0 0 0,-1-1 0,1 1 0,-1 0 0,0 0 0,0 0 0,0 0 0,2 4 0,1 5 0,-1 0 0,0-1 0,3 19 0,2 12-1365,-8-34-5461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02646" units="cm"/>
      <inkml:brushProperty name="height" value="0.02646" units="cm"/>
      <inkml:brushProperty name="color" value="#C55A11"/>
    </inkml:brush>
  </inkml:definitions>
  <inkml:trace contextRef="#ctx0" brushRef="#br0">102 9 24575,'-3'-1'0,"-1"1"0,1-1 0,-6-1 0,-6-1 0,13 3 0,-2-1 0,-1 0 0,0 1 0,0 0 0,-8 1 0,11-1 0,1 1 0,0-1 0,-1 0 0,1 1 0,0-1 0,-1 1 0,1 0 0,0-1 0,-1 1 0,1 0 0,0 0 0,0 0 0,0 0 0,0 0 0,0 0 0,0 0 0,0 0 0,0 1 0,0-1 0,0 2 0,-1 0 0,1 0 0,0 0 0,0 0 0,0 0 0,0 0 0,0 0 0,1 0 0,-1 0 0,1 0 0,0 6 0,1-6 0,-1-1 0,1 1 0,-1-1 0,1 0 0,0 1 0,0-1 0,0 0 0,0 0 0,0 1 0,1-1 0,-1 0 0,1 0 0,-1 0 0,3 2 0,0-1 0,0 0 0,0 0 0,0-1 0,0 1 0,1-1 0,-1 0 0,1 0 0,-1-1 0,1 1 0,0-1 0,-1 0 0,1 0 0,0 0 0,0-1 0,0 0 0,0 0 0,0 0 0,6-1 0,-9 0 0,-1 1 0,1 0 0,-1-1 0,1 1 0,-1-1 0,1 0 0,-1 1 0,1-1 0,-1 0 0,0 0 0,1 0 0,-1 0 0,0 0 0,0 0 0,0 0 0,1 0 0,-1-1 0,0 1 0,-1 0 0,1-1 0,0 1 0,0-1 0,-1 1 0,1-1 0,-1 1 0,1-1 0,-1 1 0,1-1 0,-1 1 0,0-1 0,0 0 0,0 1 0,0-1 0,0 0 0,0 1 0,0-1 0,-1 1 0,1-1 0,-1 1 0,1-1 0,-1 0 0,1 1 0,-1 0 0,0-1 0,0 1 0,0-1 0,0 1 0,0 0 0,-1-2 0,-4-2-148,1 1 0,-1 0 0,0 0 0,-1 0 0,1 0 0,-14-4 0,17 6-181,-3-1-6497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02646" units="cm"/>
      <inkml:brushProperty name="height" value="0.02646" units="cm"/>
      <inkml:brushProperty name="color" value="#C55A11"/>
    </inkml:brush>
  </inkml:definitions>
  <inkml:trace contextRef="#ctx0" brushRef="#br0">0 11 24575,'3'0'0,"5"0"0,5 0 0,2 0 0,2 0 0,1 0 0,2 0 0,0 0 0,0 0 0,-1-3 0,-2-1 0,-4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02646" units="cm"/>
      <inkml:brushProperty name="height" value="0.02646" units="cm"/>
      <inkml:brushProperty name="color" value="#C55A11"/>
    </inkml:brush>
  </inkml:definitions>
  <inkml:trace contextRef="#ctx0" brushRef="#br0">0 0 24575,'2'2'0,"-1"0"0,1 0 0,-1 0 0,1 0 0,0 0 0,0-1 0,2 3 0,6 4 0,-3 1 0,1-1 0,-1 1 0,-1 0 0,0 0 0,0 1 0,-1 0 0,0 0 0,4 12 0,-7-14 0,1 1 0,-1 0 0,0-1 0,-1 1 0,0 0 0,0 0 0,-1 0 0,0 0 0,-1 0 0,-2 14 0,1-16-95,0-1 0,-1 1 0,0-1 0,0 0 0,-5 8 0,5-9-700,-2 4-6031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02646" units="cm"/>
      <inkml:brushProperty name="height" value="0.02646" units="cm"/>
      <inkml:brushProperty name="color" value="#C55A11"/>
    </inkml:brush>
  </inkml:definitions>
  <inkml:trace contextRef="#ctx0" brushRef="#br0">448 0 24575,'-2'1'0,"1"0"0,0-1 0,0 1 0,0 0 0,0 0 0,0 0 0,0-1 0,0 1 0,0 0 0,0 1 0,0-1 0,0 0 0,0 2 0,-1-1 0,-31 50 0,20-30 0,-20 26 0,5-15 0,10-13 0,-19 29 0,17-21 0,12-16 0,-15 24 0,16-22 0,0-1 0,-1 0 0,-1 0 0,0-1 0,-19 20 0,21-24 0,0 0 0,1 1 0,0-1 0,-6 14 0,-5 7 0,11-19 0,0-1 0,-1 0 0,0 0 0,-1-1 0,1 0 0,-18 13 0,22-19 0,0 0 0,0 0 0,0 0 0,1 0 0,-1 0 0,1 1 0,-1-1 0,-3 6 0,5-7 0,1 0 0,0-1 0,0 1 0,0-1 0,0 1 0,0-1 0,0 1 0,0 0 0,1-1 0,-1 1 0,0-1 0,0 1 0,0-1 0,0 1 0,1-1 0,-1 1 0,0-1 0,1 1 0,-1-1 0,0 1 0,1-1 0,-1 1 0,0-1 0,1 1 0,-1-1 0,1 0 0,0 1 0,14 9 0,-4-5 0,0-1 0,14 4 0,13 4 0,-21-6 0,23 5 0,-11-4 0,5 5 0,-24-7 0,0-2 0,12 4 0,-8-4 0,0 1 0,23 9 0,-24-8 0,20 5 0,-20-7 0,23 10 0,7 6 0,-41-18 0,-1 0 0,1-1 0,-1 1 0,1-1 0,-1 0 0,1 0 0,-1 1 0,1-1 0,-1 0 0,1 0 0,0 0 0,-1-1 0,1 1 0,-1 0 0,1-1 0,-1 1 0,1-1 0,1 0 0,4-2 0,-1-1 0,11-7 0,1 0 0,-10 6 0,52-26 0,51-20 0,-48 23 0,-61 27-105,-1 0 0,1 1 0,-1-1 0,1 0 0,-1 0 0,0 0 0,1 0 0,-1 0 0,0 0 0,0 0 0,0 0 0,2-3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02646" units="cm"/>
      <inkml:brushProperty name="height" value="0.02646" units="cm"/>
      <inkml:brushProperty name="color" value="#C55A11"/>
    </inkml:brush>
  </inkml:definitions>
  <inkml:trace contextRef="#ctx0" brushRef="#br0">0 0 24575,'1'12'0,"0"-1"0,0 0 0,1 0 0,0 0 0,7 17 0,25 53 0,-12-32 0,-16-35 0,-1 0 0,13 22 0,-12-25 0,-1 0 0,0 1 0,5 18 0,-6-17 0,0 0 0,10 18 0,16 39 0,-19-42 0,10 17 0,-19-42-1365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02646" units="cm"/>
      <inkml:brushProperty name="height" value="0.02646" units="cm"/>
      <inkml:brushProperty name="color" value="#C55A11"/>
    </inkml:brush>
  </inkml:definitions>
  <inkml:trace contextRef="#ctx0" brushRef="#br0">0 1 24575,'0'0'0,"0"0"0,0 0 0,0 0 0,0 0 0,0 0 0,0 0 0,0 0 0,1 1 0,-1-1 0,0 0 0,0 0 0,0 0 0,0 0 0,0 0 0,0 0 0,0 0 0,0 0 0,0 0 0,0 0 0,0 0 0,0 0 0,1 0 0,-1 0 0,0 0 0,0 0 0,0 0 0,0 0 0,0 0 0,0 0 0,0 0 0,0 0 0,0 0 0,0 0 0,0 0 0,0 0 0,1 0 0,-1-1 0,0 1 0,0 0 0,0 0 0,0 0 0,0 0 0,0 0 0,0 0 0,0 0 0,0 0 0,0 0 0,0 0 0,0 0 0,0 0 0,0 0 0,0 0 0,0-1 0,0 1 0,0 0 0,6 9 0,-5-7 0,2 3 0,0 1 0,0 0 0,0 0 0,-1 0 0,0 0 0,1 6 0,6 41 0,-1-5 0,7 34 0,-16-88 0,2 0 0,-1 0 0,1 0 0,0 0 0,1-7 0,-1 10 0,0 1 0,1-1 0,-1 0 0,0 1 0,1-1 0,-1 1 0,1-1 0,0 1 0,0 0 0,0-1 0,0 1 0,5-3 0,-2 1 0,1 1 0,0-1 0,1 1 0,-1 0 0,1 1 0,-1 0 0,9-2 0,0 1 0,1 0 0,17 0 0,-32 3 0,0 0 0,1 0 0,-1 0 0,0 0 0,1 0 0,-1 0 0,0 1 0,0-1 0,1 0 0,-1 1 0,0-1 0,0 0 0,0 1 0,1 0 0,-1-1 0,0 1 0,0 0 0,0-1 0,0 1 0,0 0 0,0 0 0,0 0 0,-1 0 0,1 0 0,0 0 0,0 0 0,-1 0 0,1 0 0,-1 1 0,1-1 0,-1 0 0,1 0 0,0 3 0,6 46 0,-6-37 0,1-1 0,0 0 0,1 0 0,0 0 0,6 15 0,-5-22 171,-4-5-164,0 0 0,0 0-1,1 1 1,-1-1 0,0 0 0,0 0 0,0 0 0,0 0-1,0 0 1,1 0 0,-1 0 0,0 0 0,0 0-1,0 0 1,0 0 0,1 0 0,-1 0 0,0 0 0,0 0-1,0 0 1,0 0 0,0-1 0,1 1 0,-1 0 0,1-1-178,0 1 0,-1-1 1,1 0-1,0 0 0,-1 0 1,1 0-1,0 0 0,-1 0 1,1-1-1,3-7-6655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02646" units="cm"/>
      <inkml:brushProperty name="height" value="0.02646" units="cm"/>
      <inkml:brushProperty name="color" value="#C55A11"/>
    </inkml:brush>
  </inkml:definitions>
  <inkml:trace contextRef="#ctx0" brushRef="#br0">0 6 24575,'17'-3'0,"-15"2"0,1 1 0,0-1 0,0 1 0,3-1 0,-4 1 0,0 0 0,0 0 0,0 0 0,-1 1 0,1-1 0,0 0 0,0 1 0,-1 0 0,1-1 0,0 1 0,-1 0 0,1 0 0,-1 0 0,1 0 0,-1 0 0,0 0 0,3 2 0,-3-2 0,0 1 0,0 0 0,1 0 0,-1 0 0,0 0 0,-1 0 0,1 0 0,0 0 0,0 0 0,-1 0 0,0 0 0,1 4 0,-1-1 0,0 0 0,0 0 0,0 0 0,-1 0 0,0 0 0,0 0 0,0-1 0,-1 1 0,1 0 0,-1-1 0,-5 9 0,-6 4 0,-3 4 0,15-20 0,0 1 0,0 0 0,1-1 0,-1 1 0,0 0 0,1-1 0,-1 1 0,1 0 0,0-1 0,0 1 0,-1 3 0,2-3 0,-1 0 0,1 0 0,-1-1 0,1 1 0,0 0 0,-1-1 0,1 1 0,0-1 0,0 1 0,0-1 0,0 1 0,1-1 0,-1 0 0,0 1 0,0-1 0,1 0 0,1 1 0,1 1 0,1 0 0,-1 0 0,1-1 0,7 4 0,-5-4 43,-1-1 0,0 1-1,1-1 1,0 0 0,-1 0-1,1-1 1,11-1 0,-14 1-165,0 0 0,0-1 0,0 0 0,0 0 0,0 0 0,0 0 0,-1-1 0,1 1 0,0-1 1,-1 0-1,1 0 0,-1-1 0,6-4 0,-1-2-6704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02646" units="cm"/>
      <inkml:brushProperty name="height" value="0.02646" units="cm"/>
      <inkml:brushProperty name="color" value="#C55A11"/>
    </inkml:brush>
  </inkml:definitions>
  <inkml:trace contextRef="#ctx0" brushRef="#br0">0 7 24575,'3'0'0,"5"0"0,5 0 0,2 0 0,2 0 0,3 0 0,0 0 0,0 0 0,-1 0 0,-1 0 0,-2-2 0,-2 1 0,-2-1 0,-2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02646" units="cm"/>
      <inkml:brushProperty name="height" value="0.02646" units="cm"/>
      <inkml:brushProperty name="color" value="#C55A11"/>
    </inkml:brush>
  </inkml:definitions>
  <inkml:trace contextRef="#ctx0" brushRef="#br0">0 0 24575,'17'10'0,"24"11"0,-23-13 0,22 14 0,-31-16 0,-1 0 0,0 0 0,0 1 0,12 13 0,-18-17 0,0 0 0,1 0 0,-1 0 0,-1 0 0,1 0 0,0 0 0,-1 1 0,1-1 0,-1 1 0,0-1 0,0 1 0,-1-1 0,1 1 0,-1-1 0,1 1 0,-1 0 0,-1 3 0,1-4-85,-1-1 0,1 0-1,-1 0 1,0 0 0,0 0-1,0 1 1,0-1 0,-1 0-1,1-1 1,0 1 0,-1 0-1,0 0 1,1-1 0,-1 1-1,-2 1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02646" units="cm"/>
      <inkml:brushProperty name="height" value="0.02646" units="cm"/>
      <inkml:brushProperty name="color" value="#C55A11"/>
    </inkml:brush>
  </inkml:definitions>
  <inkml:trace contextRef="#ctx0" brushRef="#br0">0 0 24575,'1'3'0,"-1"1"0,0-1 0,1 0 0,0 0 0,-1 0 0,1 1 0,0-1 0,1 0 0,-1 0 0,2 2 0,3 5 0,12 13 0,1 3 0,-7-10 0,26 30 0,-19-26 0,-4 0 0,-9-12 0,11 11 0,-15-16 0,0 0 0,0-1 0,0 1 0,0 0 0,-1 0 0,1 0 0,1 6 0,-2-6 0,0 0 0,0 0 0,1 0 0,-1 0 0,1 0 0,0 0 0,0-1 0,0 1 0,2 2 0,3 1 0,-1 1 0,1-1 0,-1 1 0,-1 0 0,8 12 0,29 45 0,-1-3 0,11 17 0,-37-56 0,1-3-1365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02646" units="cm"/>
      <inkml:brushProperty name="height" value="0.02646" units="cm"/>
      <inkml:brushProperty name="color" value="#C55A11"/>
    </inkml:brush>
  </inkml:definitions>
  <inkml:trace contextRef="#ctx0" brushRef="#br0">384 0 24575,'-3'3'0,"2"0"0,-1 0 0,0-1 0,0 1 0,1 0 0,-2 6 0,-3 5 0,-23 36 0,9-14 0,-23 53 0,37-75 0,-16 44 0,-32 58 0,47-102 0,-8 22 0,-3 8 0,-31 48 0,36-68 0,-1-1 0,-1-1 0,-35 41 0,41-54-1365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02646" units="cm"/>
      <inkml:brushProperty name="height" value="0.02646" units="cm"/>
      <inkml:brushProperty name="color" value="#C55A11"/>
    </inkml:brush>
  </inkml:definitions>
  <inkml:trace contextRef="#ctx0" brushRef="#br0">0 0 24575,'8'1'0,"0"0"0,0 0 0,0 0 0,8 4 0,-6-3 0,18 4 0,43 3 0,-6 0 0,-19-1 0,-29-5 0,-1 0 0,25 0 0,-1-3 0,105 5 0,-105-2-19,41-2-1,-44-2-1306,-30 1-5500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02646" units="cm"/>
      <inkml:brushProperty name="height" value="0.02646" units="cm"/>
      <inkml:brushProperty name="color" value="#C55A11"/>
    </inkml:brush>
  </inkml:definitions>
  <inkml:trace contextRef="#ctx0" brushRef="#br0">243 0 24575,'0'2'0,"-1"0"0,1 0 0,-1 0 0,0-1 0,1 1 0,-1 0 0,-2 2 0,0 2 0,-7 12 0,-22 32 0,18-30 0,-3 6 0,4-5 0,-2 0 0,-28 32 0,34-44 0,0 0 0,1 1 0,0 0 0,0 0 0,-8 18 0,-15 29-1365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02646" units="cm"/>
      <inkml:brushProperty name="height" value="0.02646" units="cm"/>
      <inkml:brushProperty name="color" value="#C55A11"/>
    </inkml:brush>
  </inkml:definitions>
  <inkml:trace contextRef="#ctx0" brushRef="#br0">1 0 24575,'-1'10'0,"1"0"0,1-1 0,0 1 0,0-1 0,1 1 0,0-1 0,1 1 0,7 16 0,-5-14 0,1-1 0,-2 1 0,0 0 0,0 0 0,-1 0 0,-1 0 0,2 25 0,-3-29 0,3 16 0,0 4 0,0 1 0,-2-22 0,1 16 0,-4-41 0,2-23 0,0 39 0,-1 0 0,1 0 0,0 0 0,0 0 0,0 0 0,0 0 0,0 0 0,0 0 0,1 0 0,-1 1 0,1-1 0,-1 1 0,1-1 0,-1 1 0,1-1 0,0 1 0,0 0 0,2-1 0,1-1 0,1 0 0,0 0 0,0 1 0,0 0 0,7-1 0,-8 1 0,0 1 0,0 1 0,1-1 0,-1 1 0,1 0 0,7 1 0,-9 0 0,-1-1 0,0 1 0,0 0 0,0 0 0,0 1 0,0-1 0,0 0 0,0 1 0,-1 0 0,1 0 0,0 0 0,2 2 0,0 2-85,0 0 0,0 0-1,-1 0 1,0 0 0,0 0-1,0 1 1,-1 0 0,0 0-1,0 0 1,-1 0 0,0 0-1,0 1 1,0-1 0,-1 1-1,0 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02646" units="cm"/>
      <inkml:brushProperty name="height" value="0.02646" units="cm"/>
      <inkml:brushProperty name="color" value="#C55A11"/>
    </inkml:brush>
  </inkml:definitions>
  <inkml:trace contextRef="#ctx0" brushRef="#br0">0 0 24575,'0'4'0,"1"-1"0,0 1 0,-1-1 0,1 0 0,0 1 0,3 5 0,2 7 0,0 12 0,5 41 0,-7-39 0,-3-23-1365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02646" units="cm"/>
      <inkml:brushProperty name="height" value="0.02646" units="cm"/>
      <inkml:brushProperty name="color" value="#C55A11"/>
    </inkml:brush>
  </inkml:definitions>
  <inkml:trace contextRef="#ctx0" brushRef="#br0">0 7 24575,'5'0'0,"3"0"0,5 0 0,0 0 0,2 0 0,1 0 0,-1 0 0,0 0 0,0 0 0,-1-1 0,-1-1 0,-1 0 0,-2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02646" units="cm"/>
      <inkml:brushProperty name="height" value="0.02646" units="cm"/>
      <inkml:brushProperty name="color" value="#C55A11"/>
    </inkml:brush>
  </inkml:definitions>
  <inkml:trace contextRef="#ctx0" brushRef="#br0">0 0 24575,'26'11'0,"3"2"0,-12-4 0,0 2 0,28 22 0,-40-29 0,0 1 0,0 0 0,0 1 0,0-1 0,-1 1 0,0 0 0,0 0 0,0 0 0,-1 0 0,0 1 0,3 8 0,-6-13-97,1 1-1,0 0 1,-1 0-1,1 0 1,-1 0-1,0 0 1,0 0-1,0 0 1,0 0-1,0 0 1,-1 0-1,0 0 0,0 3 1,-4 1-6729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02646" units="cm"/>
      <inkml:brushProperty name="height" value="0.02646" units="cm"/>
      <inkml:brushProperty name="color" value="#C55A11"/>
    </inkml:brush>
  </inkml:definitions>
  <inkml:trace contextRef="#ctx0" brushRef="#br0">0 642 24575,'0'1'0,"1"0"0,-1-1 0,0 1 0,0 0 0,0-1 0,1 1 0,-1-1 0,0 1 0,1 0 0,-1-1 0,1 1 0,-1-1 0,1 1 0,-1-1 0,1 1 0,-1-1 0,1 0 0,-1 1 0,1-1 0,-1 0 0,1 1 0,0-1 0,-1 0 0,1 0 0,0 1 0,0-1 0,18 4 0,-14-4 0,0 0 0,0 0 0,-1 0 0,1-1 0,-1 0 0,1 0 0,0 0 0,-1 0 0,0-1 0,1 1 0,-1-1 0,6-4 0,4-3 0,0-1 0,13-12 0,-25 21 0,3-3 0,0 0 0,0 0 0,0 0 0,-1 0 0,1-1 0,-1 1 0,0-1 0,-1 0 0,6-9 0,-2 0 0,-4 8 0,0 0 0,0 0 0,0-1 0,-1 1 0,0-1 0,0 1 0,-1-1 0,0 0 0,1-7 0,-3-28 0,1-27 0,1 64 0,0-1 0,1 0 0,-1 1 0,1 0 0,4-9 0,-3 9 0,-1 0 0,0 0 0,-1 0 0,1 0 0,-1 0 0,1-9 0,2-18 0,-2 22 0,0-17 0,-2 0 0,0-23 0,1 45 0,1 1 0,-1-1 0,1 0 0,0 1 0,0 0 0,0-1 0,6-7 0,-4 6 0,-1 1 0,1 1 0,-1-1 0,1 1 0,0-1 0,0 1 0,1 0 0,-1 1 0,1-1 0,-1 1 0,1 0 0,0 0 0,1 0 0,-1 1 0,0 0 0,1 0 0,9-2 0,-4 1 160,-5 1-541,0 1-1,1-1 1,7 1 0,-7 0-6445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02646" units="cm"/>
      <inkml:brushProperty name="height" value="0.02646" units="cm"/>
      <inkml:brushProperty name="color" value="#C55A11"/>
    </inkml:brush>
  </inkml:definitions>
  <inkml:trace contextRef="#ctx0" brushRef="#br0">0 0 24575,'11'1'0,"-1"0"0,10 2 0,1 1 0,-16-4 0,-1 1 0,1 0 0,0 0 0,0 0 0,0 1 0,-1 0 0,8 3 0,-10-3 0,0-1 0,0 1 0,0-1 0,0 1 0,0 0 0,-1 0 0,1 0 0,0 0 0,-1 0 0,0 0 0,1 1 0,-1-1 0,0 0 0,0 1 0,0-1 0,0 4 0,2 9 0,-1 0 0,0 0 0,-2 1 0,0-1 0,-2 21 0,0-27-1365,0-1-5461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02646" units="cm"/>
      <inkml:brushProperty name="height" value="0.02646" units="cm"/>
      <inkml:brushProperty name="color" value="#C55A11"/>
    </inkml:brush>
  </inkml:definitions>
  <inkml:trace contextRef="#ctx0" brushRef="#br0">258 0 24575,'-3'1'0,"1"-1"0,1 1 0,-1 0 0,0 0 0,0 0 0,0 0 0,0 0 0,1 0 0,-1 1 0,-2 1 0,0 1 0,-17 10 0,-39 21 0,39-23 0,17-10 0,1 1 0,-1-1 0,1 1 0,0 0 0,0 1 0,0-1 0,0 0 0,1 1 0,-5 6 0,4-4 0,-1 0 0,-8 9 0,10-13 0,-27 30 0,26-27 0,-1-1 0,1 1 0,1 0 0,-1 0 0,-3 10 0,0 3 0,1 1 0,1 0 0,1 0 0,1 0 0,-1 32 0,3 35 0,1-84 27,-1 1-1,0 0 0,1-1 0,0 1 1,-1-1-1,1 1 0,0-1 0,0 0 1,1 1-1,-1-1 0,0 0 0,3 4 1,1-1-454,-1 0 0,1 0 1,8 7-1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02646" units="cm"/>
      <inkml:brushProperty name="height" value="0.02646" units="cm"/>
      <inkml:brushProperty name="color" value="#C55A11"/>
    </inkml:brush>
  </inkml:definitions>
  <inkml:trace contextRef="#ctx0" brushRef="#br0">0 101 24575,'0'0'0,"0"1"0,0-1 0,0 1 0,1-1 0,-1 0 0,0 1 0,0-1 0,0 1 0,0-1 0,1 0 0,-1 1 0,0-1 0,0 0 0,1 1 0,-1-1 0,0 0 0,1 1 0,-1-1 0,1 1 0,9 4 0,-6-3 0,12 6 0,61 35 0,-73-41 0,-1-1 0,1 1 0,-1-1 0,1 1 0,0-1 0,0 0 0,-1 0 0,1-1 0,7 1 0,-9-1 0,-1 0 0,1 0 0,-1 0 0,1 0 0,-1 0 0,1-1 0,-1 1 0,1-1 0,-1 1 0,1-1 0,-1 1 0,0-1 0,1 0 0,-1 0 0,0 0 0,1 1 0,-1-1 0,0-1 0,0 1 0,0 0 0,0 0 0,0 0 0,0 0 0,0-1 0,-1 1 0,1 0 0,0-2 0,4-11 0,-1 0 0,-1-1 0,2-27 0,1 2 0,-6 38-97,1 0-1,0-1 1,0 1-1,0 0 1,0-1-1,0 1 1,0 0-1,1 0 1,-1 0-1,1 0 1,-1 0-1,1 0 0,3-2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02646" units="cm"/>
      <inkml:brushProperty name="height" value="0.02646" units="cm"/>
      <inkml:brushProperty name="color" value="#C55A11"/>
    </inkml:brush>
  </inkml:definitions>
  <inkml:trace contextRef="#ctx0" brushRef="#br0">0 444 24575,'1'-1'0,"-1"-1"0,1 1 0,-1 0 0,1-1 0,-1 1 0,3-3 0,0-2 0,-1 0 0,0-1 0,0 1 0,1-13 0,-2 12 0,0 0 0,1 0 0,3-9 0,3-1 0,0 1 0,16-22 0,-13 22 0,-1 0 0,9-19 0,-9 13 0,1 1 0,19-27 0,-11 24 0,-14 19 0,0-1 0,0 0 0,5-10 0,-6 9 86,0 1-1,1-1 0,9-10 1,-11 14-276,0 0 0,0 0 1,0 0-1,1 1 0,0-1 1,-1 1-1,1 0 1,5-2-1,-1 1-6636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02646" units="cm"/>
      <inkml:brushProperty name="height" value="0.02646" units="cm"/>
      <inkml:brushProperty name="color" value="#C55A11"/>
    </inkml:brush>
  </inkml:definitions>
  <inkml:trace contextRef="#ctx0" brushRef="#br0">0 0 24575,'127'0'0,"-125"0"0,0 0 0,-1 1 0,1-1 0,0 0 0,0 1 0,0-1 0,0 1 0,0-1 0,-1 1 0,1 0 0,0 0 0,-1 0 0,1 0 0,2 2 0,-1-1 0,-1 0 0,0 1 0,0-1 0,-1 1 0,1-1 0,0 1 0,-1-1 0,2 6 0,1 1 0,-2 1 0,1 0 0,-1 0 0,1 16 0,-2 45-8,-1-47-1349,-1-17-5469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02646" units="cm"/>
      <inkml:brushProperty name="height" value="0.02646" units="cm"/>
      <inkml:brushProperty name="color" value="#C55A11"/>
    </inkml:brush>
  </inkml:definitions>
  <inkml:trace contextRef="#ctx0" brushRef="#br0">62 0 24575,'0'10'0,"-1"-1"0,0 0 0,0 0 0,-1 0 0,0 0 0,-1 0 0,1 0 0,-7 11 0,-7 21 0,7-15 0,5-17 0,-2 14 0,4-14 0,1-3 0,0 0 0,0 0 0,1 1 0,-1-1 0,1 0 0,1 1 0,0 7 0,0-10 0,0 1 0,0-1 0,1 1 0,-1-1 0,1 1 0,0-1 0,0 0 0,0 0 0,1 0 0,4 5 0,5 9 0,-9-14 0,0 1 0,7 7 0,-4-6-1365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02646" units="cm"/>
      <inkml:brushProperty name="height" value="0.02646" units="cm"/>
      <inkml:brushProperty name="color" value="#C55A11"/>
    </inkml:brush>
  </inkml:definitions>
  <inkml:trace contextRef="#ctx0" brushRef="#br0">0 54 24575,'3'2'0,"-1"0"0,1 0 0,0 0 0,-1 0 0,1-1 0,0 1 0,5 1 0,23 7 0,-7-4 0,45 16 0,-68-22 0,1 1 0,-1-1 0,0 0 0,0 0 0,1 0 0,-1 0 0,0 0 0,0 0 0,0 0 0,1 0 0,-1-1 0,0 1 0,0 0 0,0-1 0,1 1 0,-1-1 0,0 1 0,1-2 0,4-2 0,-1 0 0,7-5 0,-5 3 0,-1 2 0,-1 0 0,0-1 0,0 1 0,-1-1 0,1 0 0,-1 0 0,0 0 0,0 0 0,4-9 0,4-11-1365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02646" units="cm"/>
      <inkml:brushProperty name="height" value="0.02646" units="cm"/>
      <inkml:brushProperty name="color" value="#C55A11"/>
    </inkml:brush>
  </inkml:definitions>
  <inkml:trace contextRef="#ctx0" brushRef="#br0">3 130 24575,'0'1'0,"0"0"0,0-1 0,0 1 0,1 0 0,-1-1 0,0 1 0,0-1 0,1 1 0,-1 0 0,1-1 0,-1 1 0,0-1 0,1 1 0,-1-1 0,1 1 0,-1-1 0,1 1 0,0-1 0,-1 1 0,1-1 0,-1 0 0,1 1 0,0-1 0,-1 0 0,1 0 0,0 1 0,-1-1 0,1 0 0,0 0 0,4 1 0,0 0 0,10 0 0,-12-1 0,2 0 0,0 0 0,0 0 0,0-1 0,0 0 0,0 0 0,0 0 0,0-1 0,-1 1 0,1-1 0,0 0 0,5-4 0,-7 4 0,0 1 0,0-1 0,-1 0 0,1-1 0,0 1 0,-1 0 0,0-1 0,1 1 0,-1-1 0,0 0 0,-1 0 0,1 0 0,0 0 0,-1 0 0,1 0 0,-1 0 0,1-5 0,-2 6 0,0 0 0,0-1 0,0 1 0,0 0 0,-1 0 0,1 0 0,-1 0 0,1 0 0,-1 0 0,0 0 0,0 0 0,1 0 0,-2 0 0,1 0 0,0 1 0,0-1 0,0 0 0,-4-2 0,1 0 0,0-1 0,-1 2 0,0-1 0,0 0 0,-8-3 0,10 5 0,-1 0 0,0 0 0,0 1 0,0 0 0,0 0 0,0 0 0,-7-1 0,10 2 0,-1 0 0,0 0 0,1 0 0,-1 0 0,0 1 0,0-1 0,1 0 0,-1 1 0,0-1 0,1 1 0,-1 0 0,1-1 0,-1 1 0,1 0 0,-1 0 0,1 0 0,0 0 0,-1 0 0,1 1 0,-2 1 0,0 1 0,0 0 0,1 1 0,-1-1 0,1 1 0,0 0 0,1-1 0,-1 1 0,1 0 0,-1 7 0,0-3 0,2-1 0,-1 1 0,1-1 0,2 17 0,-1-21 0,0-1 0,-1 1 0,1 0 0,1-1 0,-1 0 0,0 1 0,1-1 0,0 0 0,-1 0 0,1 0 0,1 0 0,-1 0 0,0 0 0,1 0 0,-1-1 0,1 1 0,0-1 0,0 0 0,0 0 0,0 0 0,0 0 0,0-1 0,1 1 0,-1-1 0,6 2 0,5 0 0,2 0 0,-1 0 0,0-2 0,0 0 0,1-1 0,15-1 0,-11-1 0,0-1 0,0-1 0,19-7 0,-23 5-1365,-3 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02646" units="cm"/>
      <inkml:brushProperty name="height" value="0.02646" units="cm"/>
      <inkml:brushProperty name="color" value="#C55A11"/>
    </inkml:brush>
  </inkml:definitions>
  <inkml:trace contextRef="#ctx0" brushRef="#br0">0 84 24575,'0'0'0,"0"1"0,0 0 0,0-1 0,1 1 0,-1-1 0,0 1 0,0 0 0,0-1 0,1 1 0,-1-1 0,0 1 0,0-1 0,1 1 0,-1-1 0,0 1 0,1-1 0,-1 1 0,1-1 0,-1 0 0,1 1 0,-1-1 0,1 1 0,1 0 0,-1-1 0,1 1 0,0 0 0,-1-1 0,1 1 0,0-1 0,3 1 0,-1-1 0,0 0 0,0 0 0,0 0 0,0 0 0,0-1 0,5-1 0,-4 1 0,-1 0 0,0-1 0,0 0 0,0 0 0,0 0 0,-1-1 0,1 1 0,0-1 0,-1 0 0,6-6 0,-7 7 0,0-1 0,-1 1 0,1-1 0,-1 1 0,1-1 0,-1 0 0,0 1 0,0-1 0,0 0 0,0 0 0,-1 0 0,1 0 0,-1 0 0,0 0 0,1 0 0,-1 0 0,-1-3 0,1 6 0,0-1 0,0 0 0,0 1 0,0-1 0,0 0 0,-1 1 0,1-1 0,0 1 0,0-1 0,-1 0 0,1 1 0,0-1 0,-1 1 0,1-1 0,0 1 0,-1-1 0,1 1 0,-1-1 0,1 1 0,-1-1 0,1 1 0,-1-1 0,1 1 0,-1 0 0,0-1 0,0 1 0,-1 0 0,1-1 0,0 1 0,0 0 0,-1 0 0,1 0 0,0 0 0,0 0 0,-1 1 0,1-1 0,0 0 0,-2 1 0,-1 1 0,0-1 0,0 1 0,0 0 0,0 1 0,0-1 0,-5 5 0,3-1 0,1-1 0,1 1 0,-1 0 0,1 0 0,0 0 0,0 1 0,1-1 0,-1 1 0,2 0 0,-1 0 0,1 0 0,0 0 0,0 0 0,1 1 0,-1 8 0,2-14 0,0 0 0,0 0 0,1 0 0,-1-1 0,0 1 0,1 0 0,-1 0 0,1 0 0,0 0 0,-1-1 0,1 1 0,0 0 0,0-1 0,2 3 0,-1-1 0,0-1 0,0 0 0,1 0 0,-1 0 0,1 0 0,-1 0 0,1-1 0,3 2 0,2 1 0,1-1 0,0 0 0,-1 0 0,1-1 0,11 1 0,-1-1-170,0-1-1,0-1 0,1 0 1,-1-2-1,0 0 0,0-1 1,23-7-1,-26 6-6655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02646" units="cm"/>
      <inkml:brushProperty name="height" value="0.02646" units="cm"/>
      <inkml:brushProperty name="color" value="#C55A11"/>
    </inkml:brush>
  </inkml:definitions>
  <inkml:trace contextRef="#ctx0" brushRef="#br0">486 0 24575,'-19'31'0,"0"0"0,-42 48 0,15-21 0,-56 66 0,57-72 0,7-5 0,-30 34 0,33-41 306,-18 18-1977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02646" units="cm"/>
      <inkml:brushProperty name="height" value="0.02646" units="cm"/>
      <inkml:brushProperty name="color" value="#C55A11"/>
    </inkml:brush>
  </inkml:definitions>
  <inkml:trace contextRef="#ctx0" brushRef="#br0">0 0 24575,'1'1'0,"-1"0"0,0 1 0,1-1 0,0 0 0,-1 0 0,1 0 0,0 0 0,0 0 0,1 2 0,2 2 0,62 102 0,-7-14 0,-18-18 0,-21-37 0,0-7-1365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02646" units="cm"/>
      <inkml:brushProperty name="height" value="0.02646" units="cm"/>
      <inkml:brushProperty name="color" value="#C55A11"/>
    </inkml:brush>
  </inkml:definitions>
  <inkml:trace contextRef="#ctx0" brushRef="#br0">0 0 24575,'3'0'0,"0"1"0,-1-1 0,1 1 0,0-1 0,-1 1 0,1 0 0,4 2 0,18 11 0,-12-6 0,21 9 0,40 15 0,3 2 0,-43-18 0,44 21 0,-77-36-80,1 0 0,-1-1-1,0 1 1,0-1 0,0 0-1,1 1 1,-1-1 0,0 0-1,0 0 1,1 1 0,-1-1 0,0 0-1,0 0 1,1-1 0,-1 1-1,2 0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02646" units="cm"/>
      <inkml:brushProperty name="height" value="0.02646" units="cm"/>
      <inkml:brushProperty name="color" value="#C55A11"/>
    </inkml:brush>
  </inkml:definitions>
  <inkml:trace contextRef="#ctx0" brushRef="#br0">353 0 24575,'0'2'0,"-1"1"0,0-1 0,1 0 0,-1 1 0,-1-1 0,1 0 0,0 0 0,0 0 0,-1 0 0,1 0 0,-4 3 0,-1 1 0,-8 10 0,0 0 0,-2-2 0,-28 22 0,32-27 0,5-3 0,0 1 0,0 0 0,0 0 0,-7 12 0,-20 35 0,-1 0 0,-12 24 0,0-3 0,41-65 0,5-8 0,0 1 0,-1-1 0,0 1 0,0-1 0,1 0 0,-1 0 0,-3 3 0,1-4-1365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02646" units="cm"/>
      <inkml:brushProperty name="height" value="0.02646" units="cm"/>
      <inkml:brushProperty name="color" value="#C55A11"/>
    </inkml:brush>
  </inkml:definitions>
  <inkml:trace contextRef="#ctx0" brushRef="#br0">0 0 24575,'1'11'0,"1"0"0,0-1 0,0 1 0,1-1 0,5 15 0,0-1 0,30 125 0,-33-115 0,0 0 0,-1 51 0,-4-85 0,0 9 0,0-9 0,0-5 0,-1-1 0,0-1 0,0 1 0,0 0 0,-4-9 0,3 9 0,0 0 0,1 0 0,-1 0 0,1-1 0,0-7 0,1 12 0,0 0 0,1 0 0,-1 0 0,0 1 0,1-1 0,-1 0 0,1 0 0,0 1 0,-1-1 0,1 0 0,0 1 0,0-1 0,0 1 0,0-1 0,1 1 0,-1-1 0,0 1 0,0 0 0,1 0 0,-1-1 0,1 1 0,2-1 0,1-1 0,1 0 0,-1 0 0,1 1 0,0 0 0,-1 0 0,1 1 0,0-1 0,0 1 0,0 1 0,0-1 0,10 1 0,-11 0 0,0 1 0,0 0 0,0 0 0,0 0 0,0 1 0,0-1 0,-1 1 0,1 0 0,-1 1 0,1-1 0,-1 1 0,0 0 0,0 0 0,5 4 0,-3-1 43,0 1 0,-1-1-1,0 2 1,0-1 0,0 0-1,-1 1 1,7 15 0,-7-13-287,-1 1 0,0-1 0,-1 1 0,0-1 1,0 1-1,-1 11 0,-1-15-6582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02646" units="cm"/>
      <inkml:brushProperty name="height" value="0.02646" units="cm"/>
      <inkml:brushProperty name="color" value="#C55A11"/>
    </inkml:brush>
  </inkml:definitions>
  <inkml:trace contextRef="#ctx0" brushRef="#br0">12 27 24575,'0'0'0,"-1"0"0,1 0 0,0 0 0,-1 0 0,1 0 0,0 0 0,-1 0 0,1 0 0,0-1 0,-1 1 0,1 0 0,0 0 0,0 0 0,-1 0 0,1 0 0,0 0 0,-1-1 0,1 1 0,0 0 0,0 0 0,0 0 0,-1-1 0,1 1 0,0 0 0,0 0 0,0-1 0,-1 1 0,1 0 0,0 0 0,0-1 0,0 1 0,0 0 0,0-1 0,0 1 0,-1-1 0,1 1 0,0-1 0,1 1 0,-1-1 0,0 1 0,0-1 0,0 1 0,0-1 0,0 1 0,1-1 0,-1 1 0,0-1 0,0 1 0,1-1 0,-1 1 0,0 0 0,1-1 0,-1 1 0,1 0 0,-1-1 0,0 1 0,1 0 0,0-1 0,3-1 0,0 1 0,0-1 0,0 1 0,0 0 0,0 0 0,0 0 0,0 1 0,0 0 0,0-1 0,0 1 0,1 1 0,-1-1 0,0 1 0,0-1 0,0 1 0,0 0 0,4 2 0,-5-2 0,-1 1 0,0-1 0,0 0 0,0 1 0,0 0 0,0-1 0,0 1 0,0 0 0,-1 0 0,1 0 0,-1 0 0,2 3 0,0 0 0,-1-1 0,-1 0 0,1 1 0,-1 0 0,2 7 0,-3-11 0,0 1 0,1-1 0,-1 1 0,1-1 0,0 0 0,-1 1 0,1-1 0,0 0 0,0 1 0,0-1 0,1 2 0,15 11 0,-13-12 0,-1 0 0,0 1 0,0 0 0,4 4 0,-5-5 0,-1-1 0,0 1 0,0 0 0,0 0 0,0 0 0,0 0 0,0 0 0,0 1 0,0-1 0,-1 0 0,1 0 0,-1 0 0,0 1 0,0-1 0,0 0 0,0 0 0,0 1 0,0-1 0,0 0 0,-1 0 0,1 1 0,-2 2 0,0-2 0,1 1 0,-1-1 0,0 0 0,0 1 0,-1-1 0,1 0 0,-1-1 0,1 1 0,-1 0 0,0-1 0,0 1 0,-5 2 0,-1 0-124,0 0 0,-1-1 0,1 0 0,-1-1 0,0 0 0,0 0-1,0-1 1,-1 0 0,1-1 0,-19 0 0,12-1-6702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02646" units="cm"/>
      <inkml:brushProperty name="height" value="0.02646" units="cm"/>
      <inkml:brushProperty name="color" value="#C55A11"/>
    </inkml:brush>
  </inkml:definitions>
  <inkml:trace contextRef="#ctx0" brushRef="#br0">0 0 24575,'0'1'0,"3"1"0,5 0 0,5 0 0,3-1 0,5-1 0,1 0 0,1 1 0,1-1 0,-1 0 0,1-1 0,-3 1 0,-2 0 0,-3 0 0,-2 0 0,-4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02646" units="cm"/>
      <inkml:brushProperty name="height" value="0.02646" units="cm"/>
      <inkml:brushProperty name="color" value="#C55A11"/>
    </inkml:brush>
  </inkml:definitions>
  <inkml:trace contextRef="#ctx0" brushRef="#br0">0 0 24575,'10'0'0,"1"1"0,-1 0 0,0 0 0,0 1 0,0 0 0,0 0 0,-1 1 0,1 1 0,-1-1 0,1 2 0,-1-1 0,-1 1 0,1 1 0,9 7 0,-11-7 0,0 0 0,0 1 0,0 0 0,-1 0 0,0 1 0,-1 0 0,1 0 0,-1 0 0,-1 1 0,7 17 0,-9-20 0,0 0 0,-1 0 0,1 0 0,-1 0 0,-1 0 0,1 1 0,-1-1 0,0 0 0,-1 0 0,1 1 0,-1-1 0,-1 0 0,1 0 0,-1 0 0,0 0 0,0 0 0,-5 9 0,3-9-455,1 0 0,-9 9 0,2-5-6371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02646" units="cm"/>
      <inkml:brushProperty name="height" value="0.02646" units="cm"/>
      <inkml:brushProperty name="color" value="#C55A11"/>
    </inkml:brush>
  </inkml:definitions>
  <inkml:trace contextRef="#ctx0" brushRef="#br0">12 6 24575,'0'-2'0,"-1"0"0,-4 0 0,-1 4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02646" units="cm"/>
      <inkml:brushProperty name="height" value="0.02646" units="cm"/>
      <inkml:brushProperty name="color" value="#C55A11"/>
    </inkml:brush>
  </inkml:definitions>
  <inkml:trace contextRef="#ctx0" brushRef="#br0">0 52 24575,'0'0'0,"0"1"0,1-1 0,-1 0 0,0 0 0,0 1 0,0-1 0,1 0 0,-1 1 0,0-1 0,0 0 0,1 0 0,-1 0 0,0 1 0,0-1 0,1 0 0,-1 0 0,0 0 0,1 0 0,-1 1 0,0-1 0,1 0 0,-1 0 0,0 0 0,1 0 0,-1 0 0,12 2 0,-10-2 0,4 0 0,0 1 0,0-1 0,1 0 0,-1-1 0,0 0 0,10-2 0,-14 3 0,0-1 0,1 1 0,-1-1 0,0 0 0,1 0 0,-1-1 0,0 1 0,0 0 0,0 0 0,0-1 0,0 0 0,-1 1 0,1-1 0,0 0 0,-1 0 0,1 0 0,-1 0 0,0 0 0,3-4 0,-4 6 0,0-1 0,0 1 0,0-1 0,0 1 0,1-1 0,-1 1 0,0-1 0,0 1 0,0-1 0,0 1 0,0-1 0,0 0 0,0 1 0,0-1 0,-1 1 0,1-1 0,0 1 0,0-1 0,0 1 0,0-1 0,-1 1 0,1-1 0,-1 0 0,1 1 0,-1-1 0,0 0 0,0 1 0,0-1 0,1 0 0,-1 1 0,0-1 0,0 1 0,0-1 0,0 1 0,-2-1 0,1 0 0,-1 1 0,0-1 0,0 1 0,1 0 0,-1-1 0,0 1 0,0 0 0,-3 1 0,2 0 0,-1 0 0,1 0 0,0 0 0,0 1 0,0 0 0,1 0 0,-1 0 0,0 0 0,-3 3 0,5-4 0,0 1 0,1 0 0,-1 0 0,0 0 0,1 0 0,0 0 0,-1 0 0,1 0 0,0 1 0,0-1 0,0 0 0,0 1 0,1-1 0,-1 1 0,0-1 0,1 4 0,-1-4 0,1 0 0,0 0 0,0 0 0,0 0 0,1 0 0,-1 0 0,0 0 0,1 0 0,-1 0 0,1 0 0,0 0 0,-1 0 0,1 0 0,0-1 0,0 1 0,0 0 0,1-1 0,-1 1 0,0 0 0,0-1 0,1 0 0,-1 1 0,1-1 0,0 0 0,-1 0 0,1 0 0,0 0 0,3 2 0,1-1 0,0 1 0,0-1 0,1 0 0,-1-1 0,1 0 0,-1 0 0,1 0 0,-1-1 0,1 0 0,8-1 0,8-2 0,34-8 0,-50 9 0,11-2-1365,-2 1-5461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02646" units="cm"/>
      <inkml:brushProperty name="height" value="0.02646" units="cm"/>
      <inkml:brushProperty name="color" value="#C55A11"/>
    </inkml:brush>
  </inkml:definitions>
  <inkml:trace contextRef="#ctx0" brushRef="#br0">0 796 24575,'4'0'0,"0"-1"0,-1 0 0,1 0 0,0 0 0,-1-1 0,7-2 0,-2 0 0,19-7 0,-16 7 0,0 0 0,0-1 0,0 0 0,-1-1 0,14-10 0,-19 11 0,0 0 0,-1 0 0,7-11 0,0 1 0,-3 5 0,0-1 0,-1-1 0,0 1 0,-1-1 0,-1 0 0,0-1 0,5-18 0,-1-20 0,-7 37 0,-1 0 0,0 0 0,-1-1 0,-1-14 0,-1 22 0,1 0 0,-1 1 0,0-1 0,-1 0 0,0 1 0,0-1 0,-4-6 0,2 4 0,0 0 0,-4-15 0,6 15 0,1 0 0,0 0 0,1 0 0,0 0 0,0-14 0,1-10 0,1-29 0,-1 57 0,1 0 0,1 0 0,-1 0 0,1 0 0,0 0 0,0 0 0,1 0 0,-1 0 0,7-8 0,-2 5 0,-1-1 0,2 2 0,-1-1 0,9-6 0,-7 7 0,-1 1 0,1 0 0,0 0 0,0 1 0,0 0 0,1 0 0,0 1 0,0 1 0,0 0 0,17-4 0,-1 3 0,-15 2 0,17-2 0,-25 4 0,1 0 0,0 0 0,-1 1 0,1-1 0,-1 1 0,1 0 0,-1 0 0,7 2 0,-2 1-1365,-1-1-5461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02646" units="cm"/>
      <inkml:brushProperty name="height" value="0.02646" units="cm"/>
      <inkml:brushProperty name="color" value="#C55A11"/>
    </inkml:brush>
  </inkml:definitions>
  <inkml:trace contextRef="#ctx0" brushRef="#br0">0 1 24575,'10'0'0,"4"-1"0,-1 1 0,1 1 0,0 0 0,0 1 0,19 6 0,27 6 0,-60-14 0,1 0 0,0 0 0,-1 1 0,1-1 0,-1 0 0,1 0 0,0 0 0,-1 1 0,1-1 0,-1 0 0,1 1 0,0-1 0,-1 0 0,1 1 0,-1-1 0,1 1 0,0 0 0,-1-1 0,0 1 0,0-1 0,0 0 0,0 1 0,0-1 0,0 0 0,0 1 0,0-1 0,0 0 0,0 1 0,0-1 0,0 0 0,0 1 0,0-1 0,0 1 0,0-1 0,0 0 0,-1 1 0,1-1 0,0 0 0,0 1 0,-1-1 0,-1 3 0,-1 0 0,1 0 0,-1 0 0,-5 3 0,2-1 0,-5 6 0,0 0 0,1 1 0,1 0 0,-1 1 0,-13 25 0,20-31-1365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02646" units="cm"/>
      <inkml:brushProperty name="height" value="0.02646" units="cm"/>
      <inkml:brushProperty name="color" value="#C55A11"/>
    </inkml:brush>
  </inkml:definitions>
  <inkml:trace contextRef="#ctx0" brushRef="#br0">0 111 24575,'0'0'0,"1"1"0,-1-1 0,0 1 0,0-1 0,0 1 0,1-1 0,-1 0 0,0 1 0,0-1 0,1 0 0,-1 1 0,0-1 0,1 0 0,-1 1 0,0-1 0,1 0 0,-1 1 0,1-1 0,-1 0 0,0 0 0,1 1 0,12 3 0,-10-3 0,83 35 0,-2-1 0,-76-31 0,-4-2 0,0-1 0,0 1 0,7 1 0,-10-3 0,-1 1 0,1-1 0,0 0 0,0 0 0,-1 0 0,1 0 0,0 0 0,-1 0 0,1 0 0,0 0 0,-1-1 0,1 1 0,0 0 0,-1 0 0,1 0 0,0-1 0,-1 1 0,1 0 0,0-1 0,-1 1 0,1-1 0,-1 1 0,1-1 0,-1 1 0,1-1 0,-1 1 0,1-1 0,0 0 0,1-4 0,-1 0 0,1 0 0,-1 0 0,0 0 0,0-1 0,-1 1 0,1-6 0,0-6 0,1 3-170,1 0-1,1 0 0,0 1 1,0-1-1,2 1 0,-1 0 1,14-20-1,-15 25-6655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02646" units="cm"/>
      <inkml:brushProperty name="height" value="0.02646" units="cm"/>
      <inkml:brushProperty name="color" value="#C55A11"/>
    </inkml:brush>
  </inkml:definitions>
  <inkml:trace contextRef="#ctx0" brushRef="#br0">0 0 24575,'5'0'0,"5"0"0,4 0 0,4 0 0,4 0 0,1 0 0,-2 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02646" units="cm"/>
      <inkml:brushProperty name="height" value="0.02646" units="cm"/>
      <inkml:brushProperty name="color" value="#C55A11"/>
    </inkml:brush>
  </inkml:definitions>
  <inkml:trace contextRef="#ctx0" brushRef="#br0">0 0 24575,'1'0'0,"3"0"0,1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02646" units="cm"/>
      <inkml:brushProperty name="height" value="0.02646" units="cm"/>
      <inkml:brushProperty name="color" value="#C55A11"/>
    </inkml:brush>
  </inkml:definitions>
  <inkml:trace contextRef="#ctx0" brushRef="#br0">0 0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02646" units="cm"/>
      <inkml:brushProperty name="height" value="0.02646" units="cm"/>
      <inkml:brushProperty name="color" value="#C55A11"/>
    </inkml:brush>
  </inkml:definitions>
  <inkml:trace contextRef="#ctx0" brushRef="#br0">0 2 24575,'5'0'0</inkml:trace>
  <inkml:trace contextRef="#ctx0" brushRef="#br0" timeOffset="1">420 19 24575,'3'0'0,"1"-3"0,4-1 0,3 0 0,1 1-8191</inkml:trace>
  <inkml:trace contextRef="#ctx0" brushRef="#br0" timeOffset="2">745 19 24575,'0'-2'0,"3"0"0,5-3 0,3 0 0,-1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02646" units="cm"/>
      <inkml:brushProperty name="height" value="0.02646" units="cm"/>
      <inkml:brushProperty name="color" value="#C55A11"/>
    </inkml:brush>
  </inkml:definitions>
  <inkml:trace contextRef="#ctx0" brushRef="#br0">0 23 24575,'2'0'0,"1"0"0,2 0 0,2 0 0,1 0 0,2-3 0,2-1 0,2 0 0,3 0 0,3 0 0,-2 0-8191</inkml:trace>
  <inkml:trace contextRef="#ctx0" brushRef="#br0" timeOffset="1">436 6 24575,'2'0'0,"1"0"0,2 0 0,2 0 0,2 0 0,2 0 0,1 0 0,-1 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02646" units="cm"/>
      <inkml:brushProperty name="height" value="0.02646" units="cm"/>
      <inkml:brushProperty name="color" value="#C55A11"/>
    </inkml:brush>
  </inkml:definitions>
  <inkml:trace contextRef="#ctx0" brushRef="#br0">0 24 24575,'2'0'0,"4"-1"0,5-1 0,3 0 0,2-2 0,-2-1-8191</inkml:trace>
  <inkml:trace contextRef="#ctx0" brushRef="#br0" timeOffset="1">394 24 24575,'2'0'0,"1"0"0,2 0 0,2 0 0,1-3 0,0 0 0,2-1 0,3 0 0,1 0 0,3 0 0,-1 2-8191</inkml:trace>
  <inkml:trace contextRef="#ctx0" brushRef="#br0" timeOffset="2">779 24 24575,'2'0'0,"1"0"0,2 0 0,2 0 0,1-3 0,2 0 0,2-1 0,-1 1-8191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02646" units="cm"/>
      <inkml:brushProperty name="height" value="0.02646" units="cm"/>
      <inkml:brushProperty name="color" value="#C55A11"/>
    </inkml:brush>
  </inkml:definitions>
  <inkml:trace contextRef="#ctx0" brushRef="#br0">0 6 24575,'2'0'0,"1"0"0,2 0 0,2 0 0,1-2 0,0 0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02646" units="cm"/>
      <inkml:brushProperty name="height" value="0.02646" units="cm"/>
      <inkml:brushProperty name="color" value="#C55A11"/>
    </inkml:brush>
  </inkml:definitions>
  <inkml:trace contextRef="#ctx0" brushRef="#br0">17 7 24575,'0'0'0,"0"0"0,0-1 0,0 1 0,0 0 0,0 0 0,0-1 0,0 1 0,0 0 0,0-1 0,0 1 0,0 0 0,0-1 0,0 1 0,0 0 0,0 0 0,0-1 0,0 1 0,1 0 0,-1-1 0,0 1 0,0 0 0,1-1 0,2 6 0,3 12 0,-3-4 0,-1-1 0,0 1 0,-1 0 0,-1-1 0,-1 22 0,0-3 0,1 194 0,-1-216 0,0 0 0,0 0 0,-1-1 0,0 1 0,0 0 0,-1-1 0,-4 9 0,4-9 0,-3 16 0,0-1 0,7-41 0,1 10 0,0 0 0,1 1 0,0-1 0,1 1 0,-1-1 0,1 1 0,0 0 0,11-12 0,-10 12 0,1 1 0,1 0 0,-1 0 0,1 0 0,0 1 0,0-1 0,16-7 0,-19 12 0,-1-1 0,0 1 0,1 0 0,-1 0 0,1 0 0,-1 1 0,1-1 0,-1 1 0,1 0 0,-1 0 0,5 1 0,-6-1 0,0 0 0,0 1 0,0-1 0,0 1 0,0 0 0,0 0 0,0 0 0,0 0 0,0 0 0,0 0 0,0 0 0,0 1 0,-1-1 0,1 1 0,-1-1 0,1 1 0,-1 0 0,3 3 0,7 16 0,-1 0 0,9 29 0,-18-46 0,4 12 0,-4-12 0,0 0 0,0-1 0,0 1 0,0-1 0,3 6 0,-4-9-42,0 0-1,0 0 0,0 0 1,1 1-1,-1-1 0,0 0 1,0 0-1,0 0 0,0 1 1,0-1-1,1 0 0,-1 0 1,0 0-1,0 0 0,0 0 1,0 0-1,1 1 0,-1-1 1,0 0-1,0 0 0,0 0 1,1 0-1,-1 0 0,0 0 1,0 0-1,1 0 0,-1 0 1,0 0-1,0 0 0,0 0 1,1 0-1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02646" units="cm"/>
      <inkml:brushProperty name="height" value="0.02646" units="cm"/>
      <inkml:brushProperty name="color" value="#C55A11"/>
    </inkml:brush>
  </inkml:definitions>
  <inkml:trace contextRef="#ctx0" brushRef="#br0">190 6 24575,'0'0'0,"0"0"0,0-1 0,-1 1 0,1 0 0,0-1 0,0 1 0,-1 0 0,1 0 0,0-1 0,0 1 0,-1 0 0,1 0 0,0-1 0,-1 1 0,1 0 0,0 0 0,-1 0 0,1 0 0,-1-1 0,1 1 0,0 0 0,-1 0 0,1 0 0,-1 0 0,0 0 0,-11-1 0,7 2 0,0-1 0,-1 1 0,1 0 0,0 1 0,0 0 0,0-1 0,0 1 0,0 1 0,0-1 0,0 1 0,1 0 0,-7 5 0,0 1 0,-1 2 0,1-1 0,-11 15 0,16-17 0,-1 1 0,1-1 0,-6 12 0,11-16 0,-1-1 0,0 1 0,1 0 0,0 0 0,0 0 0,0 0 0,0 0 0,1 0 0,-1 0 0,1 0 0,0 5 0,1-7 0,-1 0 0,0-1 0,1 1 0,-1-1 0,1 1 0,-1-1 0,1 1 0,0-1 0,0 1 0,0-1 0,-1 1 0,1-1 0,2 2 0,0-1 0,-1 0 0,0 0 0,1-1 0,-1 1 0,1-1 0,-1 1 0,4 0 0,1 1 0,1-1 0,-1 0 0,1 0 0,14 0 0,-17-1 0,1-1 0,0 1 0,1-1 0,5-1 0,-10 1 0,-1 0 0,0-1 0,1 1 0,-1 0 0,0-1 0,0 1 0,1-1 0,-1 1 0,0-1 0,0 1 0,0-1 0,0 0 0,0 0 0,0 1 0,0-1 0,0 0 0,0 0 0,0 0 0,0 0 0,1-2 0,-2 2 0,0 0 0,1 1 0,-1-1 0,0 0 0,0 0 0,0 0 0,0 0 0,0 0 0,0 0 0,0 0 0,0 0 0,0 0 0,0 1 0,0-1 0,0 0 0,-1 0 0,1 0 0,0 0 0,-1 0 0,1 1 0,-1-1 0,1 0 0,-1 0 0,1 1 0,-1-1 0,0 0 0,1 1 0,-2-2 0,-1-1 0,0 1 0,-1-1 0,1 0 0,-7-2 0,2 1 107,1 1 0,-13-3 0,-6-4-1793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02646" units="cm"/>
      <inkml:brushProperty name="height" value="0.02646" units="cm"/>
      <inkml:brushProperty name="color" value="#C55A11"/>
    </inkml:brush>
  </inkml:definitions>
  <inkml:trace contextRef="#ctx0" brushRef="#br0">2 0 24575,'-2'0'0,"3"0"0,7 0 0,5 0 0,3 2 0,3 0 0,4-1 0,1 1 0,-1-1 0,0 1 0,-2 0 0,-1 0 0,-4 0 0,-1-1 0,-3-1 0,-2 1 0,-1-1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02646" units="cm"/>
      <inkml:brushProperty name="height" value="0.02646" units="cm"/>
      <inkml:brushProperty name="color" value="#C55A11"/>
    </inkml:brush>
  </inkml:definitions>
  <inkml:trace contextRef="#ctx0" brushRef="#br0">0 0 24575,'5'2'0,"0"-1"0,0 1 0,0 0 0,0 0 0,5 3 0,-5-2 0,87 49 0,-82-46 0,-1 1 0,0 0 0,-1 1 0,1 0 0,-1 0 0,-1 0 0,8 12 0,-12-16 0,-1 0 0,1 0 0,-1 0 0,-1 1 0,1-1 0,-1 1 0,1-1 0,0 7 0,-2-8 0,0-1 0,0 1 0,0 0 0,0 0 0,0 0 0,0-1 0,-1 1 0,0 0 0,1 0 0,-1-1 0,0 1 0,0 0 0,0-1 0,-4 5 0,-19 27-1365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02646" units="cm"/>
      <inkml:brushProperty name="height" value="0.02646" units="cm"/>
    </inkml:brush>
  </inkml:definitions>
  <inkml:trace contextRef="#ctx0" brushRef="#br0">12646 0 24575,'1'37'0,"-2"38"0,0-69 0,0 0 0,0 0 0,0-1 0,-1 1 0,0 0 0,0-1 0,-6 10 0,-2 1 0,-13 16 0,13-18 0,-2-1 0,1 0 0,-2 0 0,1-1 0,-2-1 0,1 0 0,-20 11 0,-8 2 0,-46 19 0,49-26 0,12-7 0,-43 26 0,14 4 0,20-13 0,12-13 0,0-1 0,-1 0 0,-30 10 0,27-12 0,-21 8 0,-92 22 0,-54-2 0,160-33 0,-355 36 0,-12-22 0,293-14 0,-5-1 10,-309 10-124,245-11-449,14 1 605,-431-5-42,281-1 0,3 11 0,301-10 0,-273 17-505,77-4-123,-558 39 628,305-22-302,71-6 98,104-6 204,106-7 0,-67 1 0,-10 1 0,67-2 0,-187 16 0,4 0 0,147-12 0,79-5 0,-104 9 0,-200 30 0,269-21 1891,148-23-1610,-147 16-166,-2 0-138,-23 12 23,-174 30 0,156-31 0,76-13 0,-63 10 0,-39 6 0,-150 38 0,377-69 0,-96 23 0,-28 4 0,-3 2 0,-81 39 0,201-62 0,0 2 0,-46 27 0,58-28 0,-94 58 0,77-49 0,-48 40 0,72-54 0,-2 2 0,1 1 0,-10 10 0,18-18 0,-10 11 0,1 1 0,1 0 0,-15 25 0,19-27 0,0-1 0,1 1 0,0 0 0,1 0 0,-2 16 0,4-21 0,0 0 0,1-1 0,0 1 0,0 0 0,1 0 0,0 0 0,0-1 0,0 1 0,0 0 0,1-1 0,0 1 0,4 7 0,38 59 0,-37-61 0,1-1 0,0 0 0,1 0 0,0 0 0,0-1 0,1-1 0,18 13 0,1-3 0,0-2 0,53 22 0,-74-35 0,98 35 0,-83-31 0,1-1 0,40 5 0,-37-9 0,81 6 0,-62-9 0,145-4 0,-45 2 0,-113 3 0,-31 0-151,0 0-1,-1 0 0,1 0 0,0-1 1,-1 1-1,1 0 0,-1-1 1,3 0-1,3-3-6674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02646" units="cm"/>
      <inkml:brushProperty name="height" value="0.02646" units="cm"/>
      <inkml:brushProperty name="color" value="#2E75B6"/>
    </inkml:brush>
  </inkml:definitions>
  <inkml:trace contextRef="#ctx0" brushRef="#br0">5 0 24575,'0'0'0,"0"0"0,0 0 0,0 0 0,-1 0 0,1 0 0,0 0 0,0 0 0,0 0 0,-1 0 0,1 0 0,0 1 0,0-1 0,0 0 0,-1 0 0,1 0 0,0 0 0,0 0 0,0 0 0,0 0 0,0 0 0,-1 1 0,1-1 0,0 0 0,0 0 0,0 0 0,0 0 0,0 1 0,0-1 0,-1 0 0,2 7 0,5 6 0,-3-10 0,-1-1 0,1 0 0,0 1 0,0-1 0,1 0 0,-1 0 0,7 2 0,3 3 0,-4-3 0,16 6 0,-19-8 0,-1 0 0,1 0 0,-1 1 0,1 0 0,-1-1 0,0 2 0,0-1 0,8 8 0,-12-10 0,0 1 0,0-1 0,0 1 0,0-1 0,0 1 0,0 0 0,0-1 0,-1 1 0,1 0 0,-1-1 0,1 1 0,-1 0 0,0 0 0,0 0 0,1-1 0,-1 1 0,0 0 0,-1 0 0,1 0 0,0 0 0,-1-1 0,1 1 0,-1 2 0,-2 3 0,0 0 0,-1 0 0,0 0 0,-5 7 0,0 1 0,-2 5-1365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02646" units="cm"/>
      <inkml:brushProperty name="height" value="0.02646" units="cm"/>
      <inkml:brushProperty name="color" value="#2E75B6"/>
    </inkml:brush>
  </inkml:definitions>
  <inkml:trace contextRef="#ctx0" brushRef="#br0">4 3 24575,'-2'0'0,"0"-3"0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02646" units="cm"/>
      <inkml:brushProperty name="height" value="0.02646" units="cm"/>
      <inkml:brushProperty name="color" value="#2E75B6"/>
    </inkml:brush>
  </inkml:definitions>
  <inkml:trace contextRef="#ctx0" brushRef="#br0">0 35 24575,'0'1'0,"0"-2"0,3-1 0,1-1 0,2-1 0,3-1 0</inkml:trace>
  <inkml:trace contextRef="#ctx0" brushRef="#br0" timeOffset="1">231 0 24575,'1'0'0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02646" units="cm"/>
      <inkml:brushProperty name="height" value="0.02646" units="cm"/>
      <inkml:brushProperty name="color" value="#2E75B6"/>
    </inkml:brush>
  </inkml:definitions>
  <inkml:trace contextRef="#ctx0" brushRef="#br0">5 0 24575,'-1'0'0,"-3"0"0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02646" units="cm"/>
      <inkml:brushProperty name="height" value="0.02646" units="cm"/>
      <inkml:brushProperty name="color" value="#2E75B6"/>
    </inkml:brush>
  </inkml:definitions>
  <inkml:trace contextRef="#ctx0" brushRef="#br0">0 17 24575,'0'-2'0</inkml:trace>
  <inkml:trace contextRef="#ctx0" brushRef="#br0" timeOffset="1">146 0 24575,'1'0'0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02646" units="cm"/>
      <inkml:brushProperty name="height" value="0.02646" units="cm"/>
      <inkml:brushProperty name="color" value="#2E75B6"/>
    </inkml:brush>
  </inkml:definitions>
  <inkml:trace contextRef="#ctx0" brushRef="#br0">0 232 24575,'70'-2'-639,"68"-12"-1,68-19-1448,-158 25 1770,655-130-3235,-571 113 4335,-44 14 3167,-78 10-9633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02646" units="cm"/>
      <inkml:brushProperty name="height" value="0.02646" units="cm"/>
      <inkml:brushProperty name="color" value="#2E75B6"/>
    </inkml:brush>
  </inkml:definitions>
  <inkml:trace contextRef="#ctx0" brushRef="#br0">129 0 24575,'-3'7'0,"-1"-1"0,1 1 0,1 0 0,-1-1 0,-2 15 0,1-6 0,-52 201-297,19 3 0,35-205 297,-4 41-2,2 91 1,5-137 44,0-1-1,0 0 1,1 1 0,0-1-1,0 0 1,7 16 0,-7-19-20,1 0 0,0-1 0,0 1-1,0-1 1,0 0 0,1 0 0,0 0 0,0 0 0,0-1 0,0 1 0,0-1 0,6 3 0,-1-2-17,-1 0-1,1 0 0,0-1 1,0 0-1,0-1 0,1 0 1,16 1-1,0-2-112,42-3 0,-26-2-563,58-14 1,41-19-857,-64 16 1123,82-18-1705,159-46 1283,-275 70 369,-10 3-907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02646" units="cm"/>
      <inkml:brushProperty name="height" value="0.02646" units="cm"/>
      <inkml:brushProperty name="color" value="#2E75B6"/>
    </inkml:brush>
  </inkml:definitions>
  <inkml:trace contextRef="#ctx0" brushRef="#br0">180 0 24575,'-12'53'0,"-66"278"-923,78-330 923,-72 292-6,65-249 316,1 0-1,1 65 1,5-105-1675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02646" units="cm"/>
      <inkml:brushProperty name="height" value="0.02646" units="cm"/>
      <inkml:brushProperty name="color" value="#2E75B6"/>
    </inkml:brush>
  </inkml:definitions>
  <inkml:trace contextRef="#ctx0" brushRef="#br0">173 0 24575,'-1'0'0,"0"0"0,0 0 0,0 1 0,0-1 0,0 0 0,0 0 0,1 1 0,-1-1 0,0 0 0,0 1 0,0-1 0,0 1 0,1-1 0,-1 1 0,0-1 0,0 1 0,1 0 0,-1-1 0,1 1 0,-1 0 0,0-1 0,1 1 0,-1 0 0,1 0 0,0 0 0,-1 0 0,1-1 0,-1 3 0,0 2 0,0 0 0,0 0 0,0 0 0,1 5 0,-1-6 0,1 13 0,0 0 0,1-1 0,1 1 0,0 0 0,1-1 0,9 27 0,-2-13 0,3-1 0,23 43 0,-31-63 0,1 2 0,0 1 0,7 17 0,-13-28 0,0-1 0,1 1 0,-1 0 0,0-1 0,0 1 0,0 0 0,0-1 0,1 1 0,-1 0 0,0-1 0,0 1 0,0 0 0,-1-1 0,1 1 0,0 0 0,0-1 0,0 1 0,0 0 0,-1-1 0,1 1 0,0 0 0,-1-1 0,1 1 0,-1 0 0,0 0 0,0-1 0,1 1 0,-1-1 0,0 1 0,0-1 0,0 0 0,0 1 0,0-1 0,0 0 0,0 0 0,1 1 0,-1-1 0,0 0 0,0 0 0,-2 0 0,-2-1 0,-1 0 0,1 0 0,-1 0 0,-9-4 0,-19-10 0,20 9 0,-29-10 0,38 15 0,0 0 0,1 0 0,-1 0 0,1 1 0,-1-1 0,0 1 0,0 1 0,1-1 0,-1 0 0,-8 3 0,10-2 0,1 0 0,-1 0 0,1 0 0,0 1 0,-1-1 0,1 1 0,0-1 0,0 1 0,0 0 0,0 0 0,0 0 0,0 0 0,1 0 0,-1 0 0,1 0 0,-1 0 0,0 3 0,-1 0 0,1 1 0,1-1 0,-1 0 0,1 1 0,-1 0 0,2-1 0,-2 7 0,2-10 0,0 0 0,1 0 0,-1-1 0,0 1 0,0 0 0,1 0 0,-1 0 0,1-1 0,0 1 0,-1 0 0,1-1 0,0 1 0,0-1 0,0 1 0,0-1 0,0 1 0,0-1 0,1 1 0,-1-1 0,0 0 0,1 0 0,-1 0 0,1 0 0,-1 0 0,1 0 0,2 1 0,2 0 0,0 1 0,0-2 0,0 1 0,0-1 0,0 1 0,10-1 0,-3 0 0,0-1 0,0 0 0,1-1 0,-1-1 0,0 0 0,20-6 0,-17 3-1365,-3 1-5461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02646" units="cm"/>
      <inkml:brushProperty name="height" value="0.02646" units="cm"/>
      <inkml:brushProperty name="color" value="#2E75B6"/>
    </inkml:brush>
  </inkml:definitions>
  <inkml:trace contextRef="#ctx0" brushRef="#br0">26 0 24575,'-2'3'0,"1"0"0,-1 0 0,0 1 0,1-1 0,0 0 0,0 1 0,-2 5 0,3-8 0,-9 52 0,7-38 0,1 0 0,0 22 0,2-23 0,-1-9 0,0-1 0,1 1 0,0 0 0,0 0 0,1 0 0,0-1 0,-1 1 0,1-1 0,4 6 0,-1-2 0,0 0 0,0 0 0,1-1 0,7 7 0,-4-6 0,0-1 0,1 0 0,0-1 0,0 0 0,13 5 0,-7-3 0,-2 0 0,1-2 0,0 0 0,1-1 0,-1 0 0,1-1 0,0-1 0,20 2 0,-31-5-97,-1 0-1,1-1 1,0 1-1,-1-1 1,1 0-1,-1 0 1,1 0-1,-1-1 1,1 1-1,-1-1 1,0-1-1,0 1 0,8-6 1,-4 1-6729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02646" units="cm"/>
      <inkml:brushProperty name="height" value="0.02646" units="cm"/>
      <inkml:brushProperty name="color" value="#2E75B6"/>
    </inkml:brush>
  </inkml:definitions>
  <inkml:trace contextRef="#ctx0" brushRef="#br0">125 70 24575,'0'0'0,"-1"0"0,1 0 0,-1 0 0,1 0 0,-1 0 0,1 0 0,-1 0 0,1 0 0,-1 1 0,1-1 0,-1 0 0,1 0 0,-1 1 0,1-1 0,-1 0 0,1 1 0,-1-1 0,1 0 0,-1 1 0,1-1 0,0 0 0,-1 1 0,1 0 0,-1 0 0,1 0 0,-1 0 0,1 0 0,0 1 0,-1-1 0,1 0 0,0 0 0,0 0 0,0 2 0,0 2 0,1 1 0,0-1 0,2 9 0,-3-12 0,5 12 0,0 0 0,0-1 0,12 21 0,-15-31 0,0 0 0,0 0 0,0 0 0,1-1 0,-1 1 0,1 0 0,0-1 0,-1 0 0,7 4 0,-4-3 0,0 0 0,0-1 0,1 1 0,-1-1 0,9 1 0,3 1 0,0-2 0,0-1 0,19 0 0,-29-1 0,0 0 0,-1-1 0,1 0 0,-1 0 0,1 0 0,-1-1 0,0 0 0,1-1 0,-1 1 0,0-1 0,-1 0 0,1-1 0,0 1 0,-1-1 0,0 0 0,0-1 0,9-9 0,-9 8 0,0-1 0,0 0 0,0 0 0,-1 0 0,0-1 0,-1 1 0,0-1 0,0 0 0,0 0 0,-1 0 0,0 0 0,-1 0 0,1-16 0,-2 14 0,1 1 0,-1 0 0,0-1 0,-1 1 0,-2-9 0,3 17 0,0 0 0,0 1 0,0-1 0,-1 0 0,1 0 0,0 1 0,-1-1 0,1 0 0,-1 1 0,0-2 0,1 2 0,0-1 0,-1 1 0,1 0 0,0 0 0,0 0 0,-1 0 0,1 0 0,0 0 0,0-1 0,-1 1 0,1 0 0,0 0 0,0 0 0,-1 0 0,1 0 0,0 0 0,0 0 0,-1 0 0,1 0 0,0 0 0,-1 0 0,0 1 0,0-1 0,0 1 0,-1 0 0,1-1 0,0 1 0,0 0 0,1 0 0,-1 0 0,0 0 0,0-1 0,0 1 0,-1 2 0,-11 18 0,1 1 0,1 0 0,-13 38 0,-12 24 0,23-60 0,0-1 0,-1-1 0,-24 28 0,27-38 0,0 0 0,-1-1 0,0 0 0,-1-1 0,0 0 0,-25 13 0,-28 8 0,54-26 0,0-1 0,-1 0 0,-19 3 0,31-7 0,-1 0 0,1 0 0,0 0 0,0 0 0,0 0 0,0 0 0,0 0 0,-1 0 0,1 0 0,0-1 0,0 1 0,-2-2 0,3 2 0,-1 0 0,1 0 0,-1-1 0,1 1 0,0 0 0,-1-1 0,1 1 0,0-1 0,-1 1 0,1-1 0,0 1 0,0 0 0,-1-1 0,1 1 0,0-1 0,0 1 0,0-1 0,0 1 0,-1-1 0,1 1 0,0-1 0,0 1 0,0-1 0,0 1 0,0-1 0,0 0 0,1 1 0,-1-1 0,0 1 0,0-1 0,0 0 0,2-1 0,-1-1 0,0 0 0,1 1 0,-1-1 0,1 1 0,0-1 0,0 1 0,0 0 0,0 0 0,0 0 0,5-3 0,-2 1 0,0 1 0,1 0 0,-1 0 0,10-4 0,-7 5 0,0-1 0,0 2 0,0-1 0,0 1 0,0 0 0,0 1 0,0 0 0,0 0 0,12 2 0,-7 0 0,0 1 0,-1 1 0,0 0 0,0 0 0,14 8 0,-19-8 0,1-1 0,-1 1 0,0-2 0,1 1 0,0-1 0,-1 0 0,1 0 0,0-1 0,11 0 0,-5-1-273,-1-2 0,1 1 0,-1-2 0,14-3 0,-17 3-6553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02646" units="cm"/>
      <inkml:brushProperty name="height" value="0.02646" units="cm"/>
      <inkml:brushProperty name="color" value="#2E75B6"/>
    </inkml:brush>
  </inkml:definitions>
  <inkml:trace contextRef="#ctx0" brushRef="#br0">182 60 24575,'0'0'0,"1"0"0,-1 0 0,1 0 0,0 0 0,-1-1 0,1 1 0,-1 0 0,1 0 0,-1-1 0,1 1 0,-1 0 0,1-1 0,-1 1 0,1 0 0,-1-1 0,1 1 0,-1-1 0,1 1 0,-1-1 0,0 1 0,1-1 0,-1 1 0,0-1 0,0 1 0,1-1 0,-1 1 0,0-1 0,0 0 0,0 0 0,1 0 0,-1 1 0,0-1 0,0 0 0,0 0 0,0 0 0,0 0 0,0 0 0,0 0 0,0 0 0,0 1 0,0-1 0,0 0 0,-1 0 0,1 0 0,0 0 0,-1 1 0,1-1 0,0 0 0,-2-1 0,-1 0 0,1-1 0,-1 1 0,-1 0 0,1 0 0,0 0 0,0 0 0,-1 1 0,1-1 0,-6-1 0,-1 1 0,0-1 0,-13 0 0,17 2 0,0 1 0,1 0 0,-1 0 0,1 1 0,-1 0 0,0-1 0,1 2 0,-1-1 0,1 1 0,-9 3 0,11-3 0,0-1 0,1 1 0,-1-1 0,1 1 0,-1 0 0,1 0 0,0 0 0,0 0 0,0 0 0,0 1 0,0-1 0,0 1 0,1-1 0,-1 1 0,1-1 0,0 1 0,0 0 0,0 0 0,0 0 0,0 0 0,-1 5 0,2-7 0,0 0 0,0 0 0,0 0 0,0 0 0,0 0 0,0 0 0,1 0 0,-1 0 0,0 0 0,1 0 0,-1 0 0,0 0 0,1 0 0,-1 0 0,1 0 0,-1 0 0,1 0 0,0 0 0,0 1 0,1-1 0,-1 0 0,1 0 0,0 0 0,-1 0 0,1 0 0,0 0 0,0 0 0,0 0 0,3 0 0,3 1 0,0-1 0,1 0 0,14 0 0,-21-1 0,-1 0 0,8 0 0,1 0 0,-1 0 0,14-3 0,-20 2 0,-1 0 0,1 1 0,-1-1 0,1 0 0,-1 0 0,1-1 0,-1 1 0,0 0 0,0-1 0,1 1 0,-1-1 0,0 0 0,0 0 0,-1 0 0,1 0 0,0 0 0,1-3 0,0-2 0,-3 6 0,1 0 0,-1-1 0,1 1 0,-1 0 0,1 0 0,-1 0 0,1-1 0,0 1 0,0 0 0,1-2 0,-1 3 0,-1 0 0,1 0 0,0 1 0,-1-1 0,1 0 0,0 0 0,-1 0 0,1 0 0,0 1 0,-1-1 0,1 0 0,-1 1 0,1-1 0,0 0 0,-1 1 0,1-1 0,-1 1 0,1 0 0,2 1 0,3 3 0,1-1 0,0 0 0,0 0 0,0-1 0,0 1 0,1-2 0,-1 1 0,1-1 0,0 0 0,-1-1 0,9 1 0,-14-1 4,6-1-233,0 1 1,0-1 0,-1 0 0,1 0 0,15-4 0,-11 0-6598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02646" units="cm"/>
      <inkml:brushProperty name="height" value="0.02646" units="cm"/>
      <inkml:brushProperty name="color" value="#2E75B6"/>
    </inkml:brush>
  </inkml:definitions>
  <inkml:trace contextRef="#ctx0" brushRef="#br0">1 76 24575,'0'0'0,"0"1"0,0-1 0,0 0 0,0 0 0,0 0 0,0 0 0,0 0 0,0 0 0,0 0 0,0 0 0,0 0 0,-1 0 0,1 0 0,0 0 0,0 0 0,0 1 0,0-1 0,0 0 0,0 0 0,0 0 0,0 0 0,0 0 0,0 0 0,0 0 0,0 0 0,0 0 0,0 1 0,0-1 0,0 0 0,0 0 0,0 0 0,0 0 0,0 0 0,0 0 0,0 0 0,0 0 0,1 0 0,-1 1 0,0-1 0,0 0 0,0 0 0,0 0 0,0 0 0,5 2 0,9 0 0,-13-2 0,17 0 0,0-1 0,0 0 0,0-2 0,27-6 0,-1 1 0,329-45 0,-326 46-1365,-38 5-5461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02646" units="cm"/>
      <inkml:brushProperty name="height" value="0.02646" units="cm"/>
      <inkml:brushProperty name="color" value="#2E75B6"/>
    </inkml:brush>
  </inkml:definitions>
  <inkml:trace contextRef="#ctx0" brushRef="#br0">20 0 24575,'-1'0'0,"0"0"0,0 0 0,0 0 0,0 1 0,0-1 0,0 0 0,0 0 0,0 1 0,0-1 0,0 0 0,0 1 0,0-1 0,0 1 0,-1 1 0,1-2 0,1 0 0,0 1 0,-1-1 0,1 1 0,0-1 0,0 0 0,-1 1 0,1-1 0,0 1 0,0-1 0,0 1 0,0-1 0,-1 1 0,1-1 0,0 1 0,0 0 0,0-1 0,0 1 0,0-1 0,0 1 0,0-1 0,1 1 0,-1-1 0,0 1 0,0-1 0,0 1 0,0-1 0,1 1 0,-1-1 0,0 1 0,1 0 0,1 1 0,0 1 0,-1-1 0,1 0 0,1 0 0,-1 0 0,0 0 0,0 0 0,5 3 0,23 10 0,-24-12 0,16 7 0,26 6 0,-27-9 0,34 15 0,-53-21 0,0 0 0,0 0 0,-1 0 0,1 1 0,0-1 0,-1 0 0,1 1 0,-1-1 0,1 1 0,-1-1 0,0 1 0,0 0 0,1-1 0,-1 1 0,0 0 0,-1 0 0,1 0 0,0 0 0,0 0 0,-1 0 0,1 0 0,-1 0 0,0 0 0,0 0 0,0 0 0,0 0 0,0 0 0,0 0 0,0 0 0,-1 1 0,1-1 0,-2 3 0,0 1 0,0 1 0,-1-1 0,0 0 0,0 0 0,0 0 0,-8 9 0,-29 28 0,28-31 0,-21 26 0,32-38 14,1 1 1,0-1-1,-1 0 0,1 1 0,0-1 1,0 1-1,-1-1 0,1 0 0,0 1 0,0-1 1,0 1-1,0-1 0,-1 0 0,1 1 1,0-1-1,0 1 0,0-1 0,0 1 0,0-1 1,0 1-1,0-1 0,0 0 0,1 1 1,-1 0-84,0-1 1,1 0 0,-1 0 0,0 1-1,1-1 1,-1 0 0,0 0-1,1 0 1,-1 0 0,1 0 0,-1 1-1,0-1 1,1 0 0,-1 0 0,1 0-1,-1 0 1,0 0 0,1 0 0,-1 0-1,1 0 1,-1 0 0,0-1-1,1 1 1,0 0 0,8-2-6758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02646" units="cm"/>
      <inkml:brushProperty name="height" value="0.02646" units="cm"/>
      <inkml:brushProperty name="color" value="#2E75B6"/>
    </inkml:brush>
  </inkml:definitions>
  <inkml:trace contextRef="#ctx0" brushRef="#br0">0 0 24575,'1'3'0,"-1"1"0,1-1 0,0 1 0,-1-1 0,3 5 0,2 6 0,22 111 0,-11-51 0,-8-35 0,-1 1 0,-2 1 0,0 53 0,-6-58 0,1-34 0,-1-2 0,-1-6 0,-3-12 0,4 15 0,-1-4 0,1 0 0,-1 0 0,1 0 0,0 0 0,-1-8 0,2 13 0,1 0 0,-1 1 0,0-1 0,0 0 0,1 0 0,-1 0 0,1 1 0,-1-1 0,1 0 0,0 1 0,-1-1 0,1 0 0,0 1 0,0-1 0,0 1 0,1-1 0,-1 1 0,0 0 0,1-1 0,-1 1 0,2-1 0,2-1 0,0 0 0,0 1 0,0 0 0,1 0 0,-1 0 0,1 0 0,-1 1 0,10-1 0,-8 1 0,1 1 0,-1 0 0,0 0 0,1 0 0,-1 1 0,9 2 0,-12-2 23,0 1 0,0-1 0,0 1-1,0-1 1,0 2 0,0-1 0,0 0-1,-1 1 1,1-1 0,-1 1 0,0 0-1,1 0 1,-2 0 0,6 7 0,-5-6-166,-1 1 1,1 0 0,-1-1 0,0 1-1,0 0 1,-1 0 0,1 0 0,-1 1 0,0-1-1,-1 0 1,1 10 0,-1-7-6684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02646" units="cm"/>
      <inkml:brushProperty name="height" value="0.02646" units="cm"/>
      <inkml:brushProperty name="color" value="#2E75B6"/>
    </inkml:brush>
  </inkml:definitions>
  <inkml:trace contextRef="#ctx0" brushRef="#br0">0 0 24575,'0'1'0,"0"-1"0,1 1 0,-1-1 0,0 1 0,0 0 0,0-1 0,1 1 0,-1-1 0,0 1 0,1-1 0,-1 1 0,1-1 0,-1 1 0,0-1 0,1 0 0,-1 1 0,1-1 0,-1 0 0,1 1 0,0-1 0,-1 0 0,1 1 0,-1-1 0,1 0 0,-1 0 0,2 0 0,18 4 0,-18-4 0,26 2 0,-19-3 0,14 3 0,-23-2 0,1 0 0,-1 0 0,0 0 0,1 1 0,-1-1 0,0 0 0,1 0 0,-1 0 0,0 0 0,1 1 0,-1-1 0,0 0 0,0 0 0,1 0 0,-1 1 0,0-1 0,0 0 0,0 1 0,1-1 0,-1 0 0,0 0 0,0 1 0,0-1 0,0 0 0,1 1 0,-1-1 0,0 0 0,0 1 0,0-1 0,0 0 0,0 1 0,0-1 0,0 1 0,0-1 0,0 0 0,0 1 0,0-1 0,0 0 0,0 1 0,-1-1 0,1 0 0,0 1 0,-7 14 0,6-14 0,-2 5 0,-1 0 0,1 1 0,0 0 0,1-1 0,0 1 0,0 0 0,0 0 0,1 0 0,-1 0 0,2 0 0,-1 10 0,2 18-1365,-1-28-5461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02646" units="cm"/>
      <inkml:brushProperty name="height" value="0.02646" units="cm"/>
      <inkml:brushProperty name="color" value="#2E75B6"/>
    </inkml:brush>
  </inkml:definitions>
  <inkml:trace contextRef="#ctx0" brushRef="#br0">0 39 24575,'5'0'0,"5"0"0,4 0 0,3-3 0,1-1 0,0 1 0,2-3 0,1 0 0,-1-1 0,-3 2 0,-3 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02646" units="cm"/>
      <inkml:brushProperty name="height" value="0.02646" units="cm"/>
      <inkml:brushProperty name="color" value="#2E75B6"/>
    </inkml:brush>
  </inkml:definitions>
  <inkml:trace contextRef="#ctx0" brushRef="#br0">0 4 24575,'4'0'0,"7"0"0,3 0 0,3 0 0,1 0 0,2 0 0,0 0 0,0 0 0,0 0 0,-1 0 0,-3-2 0,-3 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02646" units="cm"/>
      <inkml:brushProperty name="height" value="0.02646" units="cm"/>
      <inkml:brushProperty name="color" value="#2E75B6"/>
    </inkml:brush>
  </inkml:definitions>
  <inkml:trace contextRef="#ctx0" brushRef="#br0">3 0 24575,'-3'1'0,"5"2"0,5 1 0,37 16 0,-33-16 0,-1 0 0,1 2 0,-1-1 0,13 9 0,-22-13 0,1 1 0,0 0 0,0-1 0,0 1 0,-1 0 0,1 0 0,-1 0 0,1 0 0,-1 0 0,0 0 0,0 1 0,0-1 0,0 0 0,0 1 0,0 2 0,-1-2 0,1 0 0,-1 0 0,0 0 0,-1 1 0,1-1 0,0 0 0,-1 0 0,1 0 0,-1 0 0,0 0 0,-2 4 0,-16 31 272,7-15-1909,8-16-5189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02646" units="cm"/>
      <inkml:brushProperty name="height" value="0.02646" units="cm"/>
      <inkml:brushProperty name="color" value="#2E75B6"/>
    </inkml:brush>
  </inkml:definitions>
  <inkml:trace contextRef="#ctx0" brushRef="#br0">0 52 24575,'0'1'0,"1"-1"0,-1 1 0,0-1 0,1 0 0,-1 1 0,0-1 0,1 0 0,-1 0 0,0 1 0,1-1 0,-1 0 0,1 0 0,-1 1 0,1-1 0,-1 0 0,0 0 0,1 0 0,-1 0 0,1 0 0,-1 0 0,1 0 0,-1 0 0,1 0 0,1 1 0,7 0 0,0 0 0,0-1 0,1 0 0,15-2 0,38-9 0,-40 6 0,-3 1-273,0 0 0,0-2 0,0 0 0,21-11 0,-32 12-6553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02646" units="cm"/>
      <inkml:brushProperty name="height" value="0.02646" units="cm"/>
      <inkml:brushProperty name="color" value="#2E75B6"/>
    </inkml:brush>
  </inkml:definitions>
  <inkml:trace contextRef="#ctx0" brushRef="#br0">0 0 24575,'0'1'0,"0"-1"0,1 1 0,-1 0 0,0-1 0,0 1 0,1-1 0,-1 1 0,0-1 0,1 1 0,-1-1 0,0 1 0,1-1 0,-1 1 0,1-1 0,-1 1 0,1-1 0,0 1 0,11 6 0,10 3 0,39 13 0,-36-15 0,27 13 0,-49-19 0,0 0 0,1 0 0,-1 0 0,0 0 0,0 1 0,0-1 0,5 6 0,-7-7 0,0 0 0,-1 0 0,1 0 0,0 0 0,-1 0 0,1 1 0,-1-1 0,1 0 0,-1 0 0,0 0 0,1 1 0,-1-1 0,0 0 0,0 0 0,0 0 0,0 1 0,0-1 0,0 0 0,0 0 0,0 1 0,0-1 0,-1 0 0,1 0 0,0 0 0,-1 1 0,1-1 0,-1 0 0,0 1 0,-2 2-101,0 0 1,0-1-1,-1 0 0,1 1 0,-1-1 0,0-1 0,0 1 1,0 0-1,-5 1 0,7-2-256,-11 5-6469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02646" units="cm"/>
      <inkml:brushProperty name="height" value="0.02646" units="cm"/>
      <inkml:brushProperty name="color" value="#2E75B6"/>
    </inkml:brush>
  </inkml:definitions>
  <inkml:trace contextRef="#ctx0" brushRef="#br0">0 50 24575,'577'-9'-2213,"-466"4"2140,254-19-384,-296 14-14,-54 8-4506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02646" units="cm"/>
      <inkml:brushProperty name="height" value="0.02646" units="cm"/>
      <inkml:brushProperty name="color" value="#2E75B6"/>
    </inkml:brush>
  </inkml:definitions>
  <inkml:trace contextRef="#ctx0" brushRef="#br0">320 0 24575,'-1'2'0,"0"1"0,1-1 0,-1 0 0,0 0 0,0 0 0,0 0 0,-1 0 0,1-1 0,-2 4 0,-2 2 0,-72 99 0,23-33 0,-30 52 0,62-88 0,-25 60 0,43-88 0,1 0 0,0 0 0,0 0 0,-2 19 0,5-25 0,-1 0 0,1 0 0,0-1 0,0 1 0,1 0 0,-1 0 0,1 0 0,-1-1 0,1 1 0,0 0 0,0-1 0,0 1 0,0-1 0,0 1 0,0-1 0,1 1 0,0-1 0,-1 0 0,1 0 0,0 0 0,3 3 0,1-1 0,0 0 0,0 0 0,1-1 0,0 0 0,-1 0 0,1-1 0,0 1 0,9 0 0,61 7 0,-69-9 0,124 8-1300,167-9 0,-51-23 1300,-108 8 0,102-16-1517,-212 25-2557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02646" units="cm"/>
      <inkml:brushProperty name="height" value="0.02646" units="cm"/>
      <inkml:brushProperty name="color" value="#2E75B6"/>
    </inkml:brush>
  </inkml:definitions>
  <inkml:trace contextRef="#ctx0" brushRef="#br0">214 0 24575,'0'4'0,"-1"-1"0,1 0 0,-1 1 0,0-1 0,-2 5 0,-1 7 0,-12 53 0,-31 117 0,34-142 0,-2-1 0,-26 50 0,-20 18 0,60-108 48,-4 5 230,5-7-305,0 0-1,0 1 0,0-1 0,0 0 1,0 0-1,0 0 0,0 0 0,0 0 1,-1 0-1,1 0 0,0 0 1,0 0-1,0 0 0,0 0 0,0 1 1,0-1-1,0 0 0,0 0 0,0 0 1,-1 0-1,1 0 0,0 0 1,0 0-1,0 0 0,0 0 0,0 0 1,0 0-1,0 0 0,0 0 1,-1 0-1,1 0 0,0 0 0,0 0 1,0 0-1,0 0 0,0 0 0,0 0 1,0 0-1,-1 0 0,1 0 1,0-1-1,0 1 0,0 0 0,0 0 1,0 0-1,0 0 0,0 0 0,0 0 1,0 0-1,0 0 0,0 0 1,0 0-1,-1-1 0,1 1 0,0 0 1,0 0-1,0 0 0,0 0 0,0 0 1,0 0-1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02646" units="cm"/>
      <inkml:brushProperty name="height" value="0.02646" units="cm"/>
      <inkml:brushProperty name="color" value="#2E75B6"/>
    </inkml:brush>
  </inkml:definitions>
  <inkml:trace contextRef="#ctx0" brushRef="#br0">208 28 24575,'-1'-1'0,"-4"-4"0,1 1 0,-1-1 0,0 1 0,-7-4 0,12 8 0,0 0 0,0 0 0,-1 0 0,1 0 0,0 0 0,0 0 0,0-1 0,-1 1 0,1 0 0,0 0 0,0 0 0,0 0 0,-1 0 0,1 0 0,0 0 0,0 0 0,0 1 0,-1-1 0,1 0 0,0 0 0,0 0 0,0 0 0,0 0 0,-1 0 0,1 0 0,0 0 0,0 0 0,0 1 0,-1-1 0,-2 7 0,1 10 0,2-16 0,-1 40 0,2 0 0,6 45 0,2-30 0,1 23 0,-11-84 0,0-1 0,-1 0 0,1 1 0,-2-1 0,-2-6 0,1 3 0,2 5 0,0 1 0,0-1 0,0 1 0,0-1 0,0 1 0,-1 0 0,0-1 0,0 1 0,1 1 0,-2-1 0,1 0 0,0 1 0,0 0 0,-1-1 0,1 1 0,-1 1 0,0-1 0,0 0 0,0 1 0,0 0 0,1 0 0,-1 0 0,-1 0 0,1 1 0,0 0 0,-5 0 0,6 0 0,0 0 0,0 0 0,-1 0 0,1 0 0,0 1 0,0 0 0,0-1 0,0 1 0,0 0 0,0 1 0,0-1 0,1 0 0,-1 1 0,0 0 0,1 0 0,-1-1 0,1 2 0,0-1 0,-1 0 0,1 0 0,-2 4 0,1-3 0,1 1 0,0 0 0,0 0 0,0 1 0,0-1 0,1 0 0,0 0 0,0 1 0,0-1 0,0 1 0,1-1 0,-1 1 0,1-1 0,0 1 0,1 6 0,0-9 0,0 0 0,-1 0 0,1 0 0,0 0 0,0 0 0,0 0 0,0-1 0,0 1 0,1 0 0,-1-1 0,0 1 0,1-1 0,-1 0 0,1 1 0,0-1 0,-1 0 0,4 2 0,-1-1 0,0 0 0,0-1 0,1 1 0,-1-1 0,0 0 0,0 0 0,7 1 0,-2-1-136,0-1-1,0 0 1,0 0-1,0-1 1,0 0-1,0-1 1,0 1-1,0-2 0,13-4 1,-11 2-6690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02646" units="cm"/>
      <inkml:brushProperty name="height" value="0.02646" units="cm"/>
      <inkml:brushProperty name="color" value="#2E75B6"/>
    </inkml:brush>
  </inkml:definitions>
  <inkml:trace contextRef="#ctx0" brushRef="#br0">68 70 24575,'-4'17'0,"1"-3"0,3-11 0,0 0 0,0 0 0,0 0 0,0 0 0,0 0 0,0 0 0,1 0 0,0 0 0,-1-1 0,3 5 0,-2-5 0,0 1 0,0-1 0,1 0 0,-1 0 0,1 0 0,0 0 0,0-1 0,0 1 0,-1 0 0,1-1 0,1 1 0,2 1 0,0 0 0,0-1 0,0 1 0,0-1 0,0-1 0,0 1 0,0-1 0,0 0 0,1 0 0,-1 0 0,0-1 0,1 0 0,5 0 0,-8 0 0,0-1 0,-1 1 0,1-1 0,0 0 0,-1 1 0,1-1 0,-1-1 0,1 1 0,-1 0 0,0 0 0,0-1 0,1 1 0,-1-1 0,0 0 0,0 0 0,-1 0 0,1 0 0,0 0 0,0 0 0,-1 0 0,0-1 0,1 1 0,-1 0 0,0-1 0,1-4 0,0-1 0,0 1 0,-1 0 0,0-1 0,0-12 0,-4-29 0,2 39 0,0 8 0,1 1 0,0-1 0,-1 0 0,1 1 0,0-1 0,0 1 0,0-1 0,0 0 0,0 1 0,0-1 0,1-2 0,0 3 0,-1 1 0,0 0 0,0 0 0,0-1 0,1 1 0,-1 0 0,0 0 0,0 0 0,1-1 0,-1 1 0,0 0 0,1 0 0,-1 0 0,0 0 0,0-1 0,1 1 0,-1 0 0,0 0 0,1 0 0,-1 0 0,0 0 0,1 0 0,-1 0 0,0 0 0,1 0 0,-1 0 0,0 0 0,1 0 0,-1 0 0,0 1 0,1-1 0,-1 0 0,0 0 0,1 0 0,-1 0 0,0 0 0,1 1 0,-1-1 0,0 0 0,13 10 0,-6-3 0,0 1 0,0 0 0,0 1 0,-1-1 0,0 1 0,-1 1 0,7 15 0,-8-17 0,-1 1 0,-1-1 0,0 1 0,0 0 0,0 0 0,-1 0 0,-1 0 0,1 0 0,-3 14 0,2-20 0,-1 1 0,0 0 0,0 0 0,0-1 0,0 1 0,-1-1 0,0 1 0,1-1 0,-5 5 0,3-3 0,-1 0 0,-1-1 0,1 1 0,-1-1 0,-6 5 0,2-2 0,-1-2 0,1 1 0,-1-1 0,-1 0 0,1-1 0,-13 3 0,8-3 0,0-1 0,-1-1 0,0 0 0,1-1 0,-1-1 0,-26-3 0,39 3-85,0 0 0,0-1-1,0 1 1,1-1 0,-1 0-1,0 0 1,0 0 0,0 0-1,1 0 1,-1-1 0,1 1-1,-1-1 1,1 1 0,-1-1-1,-3-4 1,1-2-6741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02646" units="cm"/>
      <inkml:brushProperty name="height" value="0.02646" units="cm"/>
      <inkml:brushProperty name="color" value="#2E75B6"/>
    </inkml:brush>
  </inkml:definitions>
  <inkml:trace contextRef="#ctx0" brushRef="#br0">0 92 24575,'0'1'0,"1"0"0,-1-1 0,0 1 0,0-1 0,0 1 0,1-1 0,-1 1 0,0-1 0,1 1 0,-1-1 0,0 1 0,1-1 0,-1 1 0,1-1 0,-1 1 0,1-1 0,-1 0 0,1 1 0,-1-1 0,1 0 0,-1 0 0,1 1 0,-1-1 0,1 0 0,-1 0 0,2 1 0,17 2 0,-17-2 0,4-1 0,0 1 0,1-1 0,-1 0 0,0 0 0,1 0 0,-1-1 0,7-2 0,-10 2 0,1 0 0,0 0 0,-1-1 0,1 0 0,-1 1 0,0-1 0,0 0 0,0-1 0,0 1 0,0-1 0,0 1 0,0-1 0,2-3 0,-4 4 0,1 1 0,-1-1 0,0 0 0,0 0 0,0 0 0,-1 0 0,1 0 0,0 0 0,-1-1 0,1 1 0,-1 0 0,0 0 0,1-4 0,-1 4 0,0 1 0,-1-1 0,1 1 0,0-1 0,-1 0 0,1 1 0,-1-1 0,1 1 0,-1-1 0,0 1 0,1 0 0,-1-1 0,0 1 0,0 0 0,0-1 0,0 1 0,0 0 0,0 0 0,-2-1 0,1 0 0,0 1 0,0-1 0,0 1 0,-1 0 0,1 0 0,0 0 0,-1 0 0,1 0 0,-1 1 0,1-1 0,0 1 0,-4-1 0,4 1 0,1 0 0,0 0 0,-1 1 0,1-1 0,-1 0 0,1 1 0,0-1 0,-1 1 0,1-1 0,0 1 0,-1 0 0,1 0 0,0-1 0,0 1 0,0 0 0,0 0 0,-1 0 0,2 0 0,-1 0 0,0 0 0,0 1 0,-1 1 0,0-1 0,1 1 0,-1-1 0,1 1 0,0 0 0,0 0 0,0 0 0,0 0 0,1 0 0,-1 0 0,1 0 0,-1 0 0,1 0 0,0 0 0,0 0 0,0 0 0,1 0 0,-1 0 0,1 0 0,1 4 0,0-4 0,-1 1 0,1 0 0,0-1 0,0 0 0,1 1 0,-1-1 0,1 0 0,-1 0 0,1 0 0,0-1 0,0 1 0,0-1 0,1 1 0,4 1 0,-1 0 49,2 0 0,-1 0 0,0-1-1,1 0 1,-1-1 0,12 2 0,-13-3-239,0 0 0,0-1 1,0 0-1,0 0 0,0-1 1,0 0-1,0 0 1,9-3-1,-4 0-6636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02646" units="cm"/>
      <inkml:brushProperty name="height" value="0.02646" units="cm"/>
      <inkml:brushProperty name="color" value="#2E75B6"/>
    </inkml:brush>
  </inkml:definitions>
  <inkml:trace contextRef="#ctx0" brushRef="#br0">195 10 24575,'0'-1'0,"-1"1"0,1 0 0,0 0 0,0-1 0,0 1 0,0 0 0,0 0 0,-1-1 0,1 1 0,0 0 0,0 0 0,0 0 0,-1-1 0,1 1 0,0 0 0,0 0 0,-1 0 0,1 0 0,0 0 0,0-1 0,-1 1 0,1 0 0,0 0 0,-1 0 0,-8-2 0,8 2 0,-11-1-105,0 0 0,-1 0 0,1 2 0,-1-1 0,1 2 0,0-1 0,0 2 0,0 0 0,0 0 0,0 1 0,0 0 0,-11 7 0,13-6-6721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02646" units="cm"/>
      <inkml:brushProperty name="height" value="0.02646" units="cm"/>
      <inkml:brushProperty name="color" value="#2E75B6"/>
    </inkml:brush>
  </inkml:definitions>
  <inkml:trace contextRef="#ctx0" brushRef="#br0">164 0 24575,'-3'0'0,"-1"3"0,-4 1 0,-2 3 0,-3-1 0,-1 3 0,-2 1 0,-1 0 0,0-1 0,0 2 0,1 1 0,0-3 0,3-2-8191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02646" units="cm"/>
      <inkml:brushProperty name="height" value="0.02646" units="cm"/>
      <inkml:brushProperty name="color" value="#2E75B6"/>
    </inkml:brush>
  </inkml:definitions>
  <inkml:trace contextRef="#ctx0" brushRef="#br0">6 98 24575,'-3'-24'0,"2"19"0,0 1 0,1-1 0,-1 0 0,1 0 0,1-10 0,-1 14 0,0 0 0,1 0 0,-1 0 0,1 0 0,-1-1 0,1 1 0,-1 0 0,1 0 0,0 0 0,-1 0 0,1 0 0,0 0 0,0 0 0,0 1 0,0-1 0,0 0 0,0 0 0,0 1 0,0-1 0,0 1 0,0-1 0,0 1 0,0-1 0,1 1 0,-1-1 0,0 1 0,0 0 0,2 0 0,2-1 0,-1 1 0,0 0 0,1 0 0,-1 0 0,0 0 0,1 1 0,-1 0 0,0 0 0,0 0 0,0 1 0,0-1 0,0 1 0,0 0 0,0 0 0,6 5 0,3 2 0,-1 2 0,22 22 0,-26-24 0,-7-8 0,0 1 0,0-1 0,1-1 0,-1 1 0,0 0 0,0 0 0,0 0 0,1-1 0,-1 1 0,0 0 0,1-1 0,-1 1 0,1-1 0,-1 0 0,0 1 0,4-1 0,-3 0 0,0 0 0,0-1 0,-1 1 0,1 0 0,0-1 0,0 0 0,0 1 0,0-1 0,0 0 0,-1 0 0,3-1 0,2-2 0,-1-1 0,1 0 0,-1 0 0,0 0 0,7-10 0,-11 14 0,4-5 0,7-13 0,-11 17 0,-1 1 0,1 0 0,0 0 0,-1 0 0,1-1 0,-1 1 0,0 0 0,1-1 0,-1 1 0,0 0 0,0-1 0,0 1 0,0-1 0,0 1 0,0 0 0,0-1 0,0 1 0,-1-2 0,1 2 0,0 1 0,-1 0 0,1-1 0,0 1 0,0-1 0,-1 1 0,1 0 0,0 0 0,-1-1 0,1 1 0,-1 0 0,1-1 0,0 1 0,-1 0 0,1 0 0,-1 0 0,1 0 0,0-1 0,-1 1 0,1 0 0,-1 0 0,1 0 0,-1 0 0,1 0 0,0 0 0,-1 0 0,1 0 0,-1 0 0,1 0 0,-1 0 0,1 1 0,-1-1 0,1 0 0,0 0 0,-1 0 0,1 0 0,-1 1 0,1-1 0,0 0 0,-1 1 0,-1 0 0,0 0 0,0 1 0,0-1 0,1 1 0,-1-1 0,-2 3 0,2 0 0,-1 0 0,1 0 0,0 0 0,0 0 0,0 0 0,1 0 0,-1 0 0,1 1 0,0-1 0,1 0 0,-1 1 0,1-1 0,-1 1 0,1-1 0,1 7 0,0-9 0,-1 0 0,0-1 0,1 1 0,0-1 0,-1 1 0,1-1 0,0 0 0,0 1 0,0-1 0,0 0 0,0 1 0,0-1 0,0 0 0,0 0 0,1 0 0,-1 0 0,0 0 0,1 0 0,-1 0 0,1-1 0,-1 1 0,1 0 0,1 0 0,3 1 0,1-1 0,-1 0 0,1 0 0,8 1 0,-11-2-227,-1 0-1,1 0 1,0 0-1,0-1 1,5-1-1,3-1-6598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02646" units="cm"/>
      <inkml:brushProperty name="height" value="0.02646" units="cm"/>
      <inkml:brushProperty name="color" value="#2E75B6"/>
    </inkml:brush>
  </inkml:definitions>
  <inkml:trace contextRef="#ctx0" brushRef="#br0">187 0 24575,'-3'0'0,"-4"3"0,-3 1 0,-4 0 0,-3 1 0,-1 1 0,-2 2 0,1 1 0,0 1 0,1-1 0,1 1 0,3-1 0,3-2-8191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02646" units="cm"/>
      <inkml:brushProperty name="height" value="0.02646" units="cm"/>
      <inkml:brushProperty name="color" value="#2E75B6"/>
    </inkml:brush>
  </inkml:definitions>
  <inkml:trace contextRef="#ctx0" brushRef="#br0">0 0 24575,'1'3'0,"-1"0"0,0-1 0,1 1 0,-1-1 0,1 1 0,0-1 0,0 1 0,0-1 0,0 1 0,2 1 0,2 5 0,9 10 0,-5-9 0,-4-2 0,4 4 0,0 0 0,6 13 0,-13-21 0,0-1 0,-1 1 0,1-1 0,-1 1 0,0-1 0,0 1 0,0 0 0,-1-1 0,1 1 0,-1 0 0,0 0 0,0-1 0,-1 6 0,1-9 0,0 1 0,0-1 0,0 0 0,0 1 0,0-1 0,0 0 0,0 1 0,-1-1 0,1 0 0,0 1 0,0-1 0,0 0 0,0 0 0,0 1 0,-1-1 0,1 0 0,0 1 0,0-1 0,-1 0 0,1 0 0,0 0 0,0 1 0,-1-1 0,1 0 0,0 0 0,-1 0 0,1 0 0,0 0 0,0 1 0,-1-1 0,1 0 0,0 0 0,-1 0 0,0 0 0,1 0 0,-1 0 0,1-1 0,-1 1 0,1 0 0,-1 0 0,1-1 0,-1 1 0,1 0 0,-1-1 0,1 1 0,-1-1 0,1 1 0,-1 0 0,1-1 0,0 1 0,-1-1 0,1 1 0,0-1 0,-1 0 0,0-1 12,0 0 0,0 0 0,0 0-1,1 0 1,-1 1 0,1-1 0,-1 0-1,1 0 1,0-1 0,0 1 0,-1 0-1,2 0 1,-1 0 0,0 0 0,0 0 0,1 0-1,-1 0 1,1 0 0,-1 0 0,1 0-1,0 1 1,0-1 0,0 0 0,0 0-1,0 0 1,0 1 0,0-1 0,3-2 0,0 1-183,0-1 0,0 1 1,0-1-1,1 1 0,0 1 1,0-1-1,-1 1 0,1-1 1,9-1-1,-1 0-6655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02646" units="cm"/>
      <inkml:brushProperty name="height" value="0.02646" units="cm"/>
      <inkml:brushProperty name="color" value="#2E75B6"/>
    </inkml:brush>
  </inkml:definitions>
  <inkml:trace contextRef="#ctx0" brushRef="#br0">125 402 24575,'-16'0'0,"5"0"0,0 0 0,-13 2 0,20-2 0,1 1 0,-1 0 0,1 0 0,-1 0 0,1 1 0,0-1 0,0 1 0,0-1 0,0 1 0,-6 4 0,7-4 0,-1 1 0,1-1 0,0 0 0,0 1 0,0-1 0,-3 6 0,4-7 0,1 0 0,0-1 0,-1 1 0,1 0 0,0-1 0,0 1 0,0 0 0,-1-1 0,1 1 0,0 0 0,0 0 0,0-1 0,0 1 0,0 0 0,1 0 0,-1-1 0,0 1 0,0 0 0,0 0 0,1-1 0,-1 1 0,0 0 0,1-1 0,-1 1 0,0 0 0,1-1 0,-1 1 0,1-1 0,-1 1 0,1-1 0,-1 1 0,1-1 0,0 1 0,-1-1 0,2 1 0,1 1 0,0-1 0,0 1 0,0-1 0,0 0 0,1 1 0,-1-1 0,0-1 0,1 1 0,-1-1 0,1 1 0,-1-1 0,1 0 0,-1 0 0,1 0 0,3-1 0,-4 0 0,0 0 0,0 1 0,1-1 0,-1 0 0,0 0 0,0-1 0,0 1 0,-1-1 0,1 1 0,0-1 0,0 0 0,-1 0 0,1 0 0,-1-1 0,0 1 0,3-4 0,-1-1 0,-3 5 0,0 0 0,0 1 0,0-1 0,1 0 0,-1 1 0,2-2 0,-3 2 0,0 1 0,1 0 0,-1 0 0,0-1 0,1 1 0,-1 0 0,1 0 0,-1 0 0,0 0 0,1 0 0,-1-1 0,1 1 0,-1 0 0,0 0 0,1 0 0,-1 0 0,1 0 0,-1 0 0,1 0 0,-1 1 0,0-1 0,1 0 0,-1 0 0,1 0 0,-1 0 0,0 0 0,1 1 0,-1-1 0,0 0 0,1 0 0,-1 1 0,0-1 0,1 1 0,15 13 0,-7-6 0,19 13 0,-24-19 0,0 0 0,0 0 0,0 0 0,0 0 0,0-1 0,0 0 0,1 0 0,7 1 0,-2-1-1365,-1-1-5461</inkml:trace>
  <inkml:trace contextRef="#ctx0" brushRef="#br0" timeOffset="1">288 0 24575,'-5'15'0,"2"0"0,0 0 0,-3 27 0,5 48 0,1-66 0,0 3 0,7 53 0,-5-67 0,1-1 0,1 0 0,0 1 0,0-1 0,1 0 0,9 14 0,-8-15 86,1 0-1,0-1 0,14 14 1,-18-20-218,1-1 1,-1 0 0,1 0-1,-1 0 1,1-1 0,0 1 0,0-1-1,0 0 1,1 0 0,-1 0 0,0-1-1,9 3 1,-3-3-6695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02646" units="cm"/>
      <inkml:brushProperty name="height" value="0.02646" units="cm"/>
      <inkml:brushProperty name="color" value="#2E75B6"/>
    </inkml:brush>
  </inkml:definitions>
  <inkml:trace contextRef="#ctx0" brushRef="#br0">0 3 24575,'3'0'0,"4"0"0,1-3 0</inkml:trace>
  <inkml:trace contextRef="#ctx0" brushRef="#br0" timeOffset="1">197 55 24575,'2'1'0,"0"4"0,-1 2 0,1 2 0,-1 0 0,-1 0 0,1 1 0,-1-1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02646" units="cm"/>
      <inkml:brushProperty name="height" value="0.02646" units="cm"/>
      <inkml:brushProperty name="color" value="#2E75B6"/>
    </inkml:brush>
  </inkml:definitions>
  <inkml:trace contextRef="#ctx0" brushRef="#br0">113 15 24575,'-10'3'0,"-2"1"0,0 0 0,0 1 0,-17 9 0,27-12 0,-1 0 0,0 0 0,1 0 0,-1 0 0,1 0 0,-1 1 0,1-1 0,0 1 0,0-1 0,0 1 0,0 0 0,1 0 0,-1 0 0,1 0 0,0 0 0,-1 0 0,1 0 0,-1 6 0,2-7 0,0-1 0,0 0 0,0 0 0,0 0 0,0 1 0,0-1 0,1 0 0,-1 0 0,0 0 0,0 1 0,1-1 0,-1 0 0,1 0 0,-1 0 0,1 0 0,0 0 0,-1 0 0,2 1 0,0 0 0,-1-1 0,1 1 0,0-1 0,0 0 0,-1 1 0,1-1 0,0 0 0,0 0 0,3 1 0,3 0 0,0-1 0,-1 1 0,1-1 0,13 0 0,-15-1 0,-1 0 0,1-1 0,0 0 0,-1 0 0,1 0 0,0-1 0,-1 0 0,0 0 0,1 0 0,-1-1 0,0 1 0,5-5 0,-7 5 0,-1 0 0,0 0 0,1 0 0,-1 0 0,0 0 0,0-1 0,0 1 0,-1-1 0,1 1 0,2-6 0,-4 6 0,1 0 0,0-1 0,-1 1 0,1 0 0,-1-1 0,0 1 0,0 0 0,0-1 0,0 1 0,0 0 0,0-1 0,-1 1 0,1 0 0,-1-1 0,-1-2 0,1 3 24,0 0 1,0-1-1,0 1 0,-1 0 0,1 0 0,-1 0 1,1 0-1,-1 0 0,0 1 0,0-1 0,0 0 1,0 1-1,-3-3 0,-3 0-464,0 0 0,-12-4 1,16 7 54,-5-3-6441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02646" units="cm"/>
      <inkml:brushProperty name="height" value="0.02646" units="cm"/>
      <inkml:brushProperty name="color" value="#2E75B6"/>
    </inkml:brush>
  </inkml:definitions>
  <inkml:trace contextRef="#ctx0" brushRef="#br0">23 80 24575,'0'0'0,"0"0"0,0 0 0,0 0 0,0 1 0,0-1 0,-1 0 0,1 0 0,0 0 0,0 1 0,0-1 0,0 0 0,0 0 0,0 0 0,-1 0 0,1 1 0,0-1 0,0 0 0,0 0 0,-1 0 0,1 0 0,0 0 0,0 0 0,0 0 0,-1 1 0,1-1 0,0 0 0,0 0 0,0 0 0,-1 0 0,1 0 0,0 0 0,-1 0 0,-7-1 0,8 0 0,-1 1 0,0-1 0,1 1 0,-1-1 0,1 1 0,-1-1 0,1 1 0,-1-1 0,1 1 0,-1-1 0,1 0 0,-1 1 0,1-1 0,0 0 0,-1 1 0,1-1 0,0 0 0,0 0 0,0 1 0,-1-1 0,1 0 0,0 0 0,0 1 0,0-1 0,0 0 0,0 0 0,0 1 0,1-1 0,-1 0 0,0 0 0,0 1 0,0-1 0,1 0 0,-1 1 0,0-1 0,1 0 0,0 0 0,0-2 0,1 0 0,0 1 0,0-1 0,0 1 0,0-1 0,0 1 0,5-4 0,0 2 0,0 0 0,1 0 0,-1 0 0,1 1 0,0 0 0,0 0 0,0 1 0,0 0 0,1 1 0,-1-1 0,1 2 0,-1-1 0,1 1 0,9 1 0,-15 0 43,1-1 0,-1 1-1,1 0 1,-1 0 0,0 1-1,0-1 1,6 4 0,-1 0-897,11 10 1,-12-9-5973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02646" units="cm"/>
      <inkml:brushProperty name="height" value="0.02646" units="cm"/>
      <inkml:brushProperty name="color" value="#2E75B6"/>
    </inkml:brush>
  </inkml:definitions>
  <inkml:trace contextRef="#ctx0" brushRef="#br0">0 0 24575,'3'0'0,"4"0"0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02646" units="cm"/>
      <inkml:brushProperty name="height" value="0.02646" units="cm"/>
      <inkml:brushProperty name="color" value="#2E75B6"/>
    </inkml:brush>
  </inkml:definitions>
  <inkml:trace contextRef="#ctx0" brushRef="#br0">7 18 24575,'-1'0'0,"1"0"0,0 0 0,0 0 0,-1 0 0,1 0 0,0 0 0,0 0 0,-1 0 0,1 0 0,0 0 0,0 0 0,-1 1 0,1-1 0,0 0 0,0 0 0,0 0 0,-1 0 0,1 0 0,0 1 0,0-1 0,0 0 0,0 0 0,-1 0 0,1 1 0,0-1 0,0 0 0,0 0 0,0 1 0,0-1 0,0 0 0,-1 0 0,1 1 0,0-1 0,0 0 0,0 0 0,0 1 0,0-1 0,0 0 0,0 0 0,0 1 0,0-1 0,0 0 0,0 0 0,1 1 0,-1-1 0,0 0 0,0 1 0,0 0 0,1 0 0,-1-1 0,0 1 0,0 0 0,1-1 0,-1 1 0,1 0 0,-1-1 0,1 1 0,-1-1 0,1 1 0,-1-1 0,1 1 0,-1-1 0,2 1 0,1 1 0,1-1 0,0 0 0,0 0 0,0 0 0,0 0 0,5 0 0,27-1 0,-19 0 0,358-19-668,-368 19 668,34-4 0,46-9 0,-71 9-1254,-4-1-5015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02646" units="cm"/>
      <inkml:brushProperty name="height" value="0.02646" units="cm"/>
      <inkml:brushProperty name="color" value="#2E75B6"/>
    </inkml:brush>
  </inkml:definitions>
  <inkml:trace contextRef="#ctx0" brushRef="#br0">0 0 24575,'4'1'0,"-1"-1"0,1 1 0,-1 0 0,5 3 0,7 1 0,9 2 0,36 16 0,-49-18 0,0 1 0,-1 0 0,1 1 0,-1 0 0,11 10 0,-18-15 0,0 1 0,-1 0 0,1 1 0,-1-1 0,1 0 0,-1 1 0,0-1 0,0 1 0,-1 0 0,1-1 0,-1 1 0,2 5 0,-3-6 0,1 0 0,-1 0 0,0 0 0,0 0 0,0 0 0,0-1 0,0 1 0,-1 0 0,0 0 0,1 0 0,-1 0 0,0 0 0,0-1 0,0 1 0,-1 0 0,1-1 0,-3 5 0,-1-1 54,-1 0-1,1 0 0,-1 0 1,0-1-1,-8 5 0,-35 22-758,32-22-275,5-3-5846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02646" units="cm"/>
      <inkml:brushProperty name="height" value="0.02646" units="cm"/>
      <inkml:brushProperty name="color" value="#2E75B6"/>
    </inkml:brush>
  </inkml:definitions>
  <inkml:trace contextRef="#ctx0" brushRef="#br0">7 0 24575,'0'0'0,"0"1"0,0-1 0,-1 0 0,1 0 0,0 0 0,-1 0 0,1 1 0,0-1 0,0 0 0,-1 0 0,1 1 0,0-1 0,0 0 0,0 1 0,-1-1 0,1 0 0,0 0 0,0 1 0,0-1 0,0 0 0,0 1 0,0-1 0,0 0 0,0 1 0,-1 0 0,0 10 0,1-9 0,-1 3 0,1 0 0,0 0 0,1 0 0,-1 0 0,1 0 0,1 4 0,11 31 0,-4-16 0,62 228 0,-65-232 0,15 57 0,-19-74 0,-1-3 0,0-6 0,-1-10 0,0 6 0,0 3 0,0 0 0,0 0 0,2-8 0,-1 13 0,-1-1 0,1 1 0,0 0 0,0-1 0,0 1 0,0 0 0,0-1 0,1 1 0,-1 0 0,1 0 0,-1 0 0,4-2 0,-1 0 0,0 0 0,1 1 0,-1 0 0,1 0 0,0 0 0,0 1 0,0 0 0,0 0 0,0 0 0,1 0 0,-1 1 0,0 0 0,8-1 0,-9 2 0,-1 0 0,1 0 0,0 0 0,0 0 0,0 1 0,-1 0 0,1-1 0,0 1 0,-1 1 0,1-1 0,-1 0 0,1 1 0,-1 0 0,1 0 0,-1 0 0,0 0 0,0 0 0,0 1 0,5 5 0,0 2 0,-1 1 0,11 20 0,3 4 0,-20-34-62,0 0 0,0 0 0,0 0 0,0 0 0,0 0 0,0 0 0,0 0 0,1-1 0,-1 1 0,0 0 0,1-1 0,-1 1-1,0-1 1,1 1 0,-1-1 0,0 0 0,1 0 0,-1 1 0,1-1 0,-1 0 0,3-1 0,3 1-6764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02646" units="cm"/>
      <inkml:brushProperty name="height" value="0.02646" units="cm"/>
      <inkml:brushProperty name="color" value="#2E75B6"/>
    </inkml:brush>
  </inkml:definitions>
  <inkml:trace contextRef="#ctx0" brushRef="#br0">179 52 24575,'0'-1'0,"-1"-1"0,0 1 0,1 0 0,-1-1 0,0 1 0,0 0 0,0 0 0,0 0 0,0-1 0,-1 1 0,1 0 0,0 0 0,-2 0 0,0-2 0,-2 0 0,1-1 0,-1 1 0,0 0 0,0 1 0,0-1 0,0 1 0,0 0 0,-1 0 0,-5-1 0,0 1 0,0 1 0,0 0 0,-18 0 0,28 1 0,0 0 0,0 0 0,0 0 0,0 1 0,0-1 0,0 0 0,0 0 0,0 1 0,0-1 0,0 0 0,0 1 0,0-1 0,0 1 0,0 0 0,0-1 0,0 1 0,0 0 0,0-1 0,1 1 0,-2 1 0,1-1 0,1 0 0,-1 0 0,1 1 0,-1-1 0,1 0 0,0 0 0,-1 1 0,1-1 0,0 0 0,0 1 0,0-1 0,0 0 0,0 1 0,0-1 0,0 0 0,1 2 0,-1 0 0,1 0 0,0-1 0,0 1 0,0-1 0,1 1 0,-1-1 0,1 1 0,-1-1 0,1 0 0,0 0 0,0 1 0,3 2 0,4 2 0,18 12 0,-16-12 0,-5-3 0,2 1 0,-1 1 0,0-1 0,11 11 0,-17-14 0,0-1 0,1 0 0,-1 1 0,0-1 0,0 0 0,0 1 0,0 0 0,-1-1 0,1 1 0,0-1 0,-1 1 0,1 0 0,-1 0 0,1-1 0,-1 1 0,0 0 0,0 0 0,0 0 0,0-1 0,0 1 0,0 0 0,0 0 0,-1-1 0,0 4 0,0-3 0,0 0 0,0 0 0,-1 0 0,1-1 0,0 1 0,-1 0 0,1-1 0,-1 1 0,0-1 0,1 0 0,-1 0 0,0 1 0,0-1 0,0 0 0,-3 1 0,-5 1 0,1 0 0,-11 2 0,15-4 0,-2 1 0,-1-1 0,1 1 0,-1-2 0,1 1 0,-10-1 0,16 0 0,0 0 0,0 0 0,1 0 0,-1-1 0,0 1 0,0 0 0,1 0 0,-1-1 0,0 1 0,0 0 0,1-1 0,-1 1 0,1-1 0,-1 1 0,0-1 0,1 1 0,-1-1 0,1 1 0,-1-1 0,1 1 0,-1-1 0,0-1 0,1 1 0,0 0 0,-1 0 0,1 0 0,0-1 0,0 1 0,-1 0 0,1-1 0,0 1 0,0 0 0,1 0 0,-1-1 0,0-1 0,1-1 0,1 0 0,-1-1 0,1 1 0,0 0 0,0 0 0,4-6 0,6-5 0,1 0 0,0 0 0,28-21 0,-1 0 0,-21 18-1365,-11 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02646" units="cm"/>
      <inkml:brushProperty name="height" value="0.02646" units="cm"/>
      <inkml:brushProperty name="color" value="#2E75B6"/>
    </inkml:brush>
  </inkml:definitions>
  <inkml:trace contextRef="#ctx0" brushRef="#br0">4 19 24575,'-3'2'0,"2"0"0,5-1 0,3 1 0,4-1 0,5 0 0,2-1 0,3-3 0,0 0 0,1-1 0,-1-1 0,-2 1 0,-2-1 0,-5 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02646" units="cm"/>
      <inkml:brushProperty name="height" value="0.02646" units="cm"/>
      <inkml:brushProperty name="color" value="#2E75B6"/>
    </inkml:brush>
  </inkml:definitions>
  <inkml:trace contextRef="#ctx0" brushRef="#br0">0 0 24575,'8'2'0,"-1"-1"0,0 1 0,1 0 0,9 5 0,-7-3 0,-1-1 0,0 1 0,0 0 0,-1 0 0,1 1 0,-1 0 0,11 10 0,-16-12 0,1 0 0,-1 0 0,0 0 0,-1 1 0,1-1 0,0 1 0,-1 0 0,0-1 0,0 1 0,0 0 0,-1 0 0,1 0 0,-1 1 0,0-1 0,0 0 0,1 7 0,-2-9 31,-1 0-1,1 0 0,0 0 0,-1 0 1,1 0-1,-1 0 0,0 0 1,1 0-1,-1 0 0,-2 3 0,-13 17-1072,13-18 386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02646" units="cm"/>
      <inkml:brushProperty name="height" value="0.02646" units="cm"/>
      <inkml:brushProperty name="color" value="#2E75B6"/>
    </inkml:brush>
  </inkml:definitions>
  <inkml:trace contextRef="#ctx0" brushRef="#br0">0 62 24575,'404'-24'-882,"-327"18"882,-25 3 0,57-11 0,-107 13-76,13-3 269,-14 4-242,-1 0-1,1 0 1,-1-1-1,1 1 1,-1 0-1,1 0 1,-1-1 0,0 1-1,1 0 1,-1 0-1,0-1 1,1 1-1,-1 0 1,0-1-1,1 1 1,-1-1 0,0 1-1,0 0 1,1-1-1,-1 1 1,0-1-1,0 1 1,0-1-1,0 1 1,1-1 0,-1 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02646" units="cm"/>
      <inkml:brushProperty name="height" value="0.02646" units="cm"/>
      <inkml:brushProperty name="color" value="#2E75B6"/>
    </inkml:brush>
  </inkml:definitions>
  <inkml:trace contextRef="#ctx0" brushRef="#br0">0 0 24575,'16'1'0,"0"1"0,0 1 0,0 0 0,22 8 0,-18-5 0,43 14 0,-52-15 0,0 0 0,-1 1 0,15 9 0,-23-13 0,0-1 0,0 1 0,0 0 0,0-1 0,0 1 0,-1 0 0,1 0 0,-1 0 0,0 0 0,1 0 0,-1 1 0,0-1 0,0 0 0,0 1 0,0 2 0,0-3 0,-1 0 0,0 0 0,0 0 0,0 0 0,0 0 0,-1 0 0,1-1 0,0 1 0,-1 0 0,1 0 0,-1 0 0,1-1 0,-1 1 0,0 0 0,0-1 0,0 1 0,0 0 0,0-1 0,0 0 0,-1 1 0,0 1 0,-3 1-151,0-1-1,0 1 0,0-1 0,-1 0 1,1 0-1,-1 0 0,0-1 1,-11 3-1,2-1-6674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02646" units="cm"/>
      <inkml:brushProperty name="height" value="0.02646" units="cm"/>
      <inkml:brushProperty name="color" value="#2E75B6"/>
    </inkml:brush>
  </inkml:definitions>
  <inkml:trace contextRef="#ctx0" brushRef="#br0">32 0 24575,'-28'0'0,"24"1"0,7 1 0,8 2 0,26 3-381,69 5 0,-77-10 166,616 22-1948,-426-31 928,-173 3 1265,114-13-385,-144 14-3136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02646" units="cm"/>
      <inkml:brushProperty name="height" value="0.02646" units="cm"/>
      <inkml:brushProperty name="color" value="#2E75B6"/>
    </inkml:brush>
  </inkml:definitions>
  <inkml:trace contextRef="#ctx0" brushRef="#br0">317 0 24575,'-15'21'0,"5"-6"0,-49 69 0,-2 3 0,47-66 0,-84 144 0,87-143 0,1 0 0,1 1 0,1 0 0,2 0 0,-9 46 0,15-65 0,-1 1 0,1 0 0,0 0 0,1 0 0,-1-1 0,1 1 0,-1 0 0,2-1 0,2 9 0,-3-9 0,1-1 0,0 0 0,0 0 0,0 1 0,0-1 0,0-1 0,1 1 0,-1 0 0,1-1 0,0 1 0,0-1 0,0 0 0,4 3 0,1-1-40,1 0 0,0 0 0,0-1-1,0 0 1,1-1 0,17 3 0,60 0-509,-76-4 476,104 0-495,1-5 0,-1-5 0,-1-5-1,222-57 1,-308 62 131,44-18 0,-51 16-3136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02646" units="cm"/>
      <inkml:brushProperty name="height" value="0.02646" units="cm"/>
      <inkml:brushProperty name="color" value="#2E75B6"/>
    </inkml:brush>
  </inkml:definitions>
  <inkml:trace contextRef="#ctx0" brushRef="#br0">174 0 24575,'0'0'0,"1"1"0,-1-1 0,0 0 0,1 1 0,-1-1 0,0 0 0,1 1 0,-1-1 0,0 1 0,1-1 0,-1 0 0,0 1 0,0-1 0,0 1 0,1-1 0,-1 1 0,0-1 0,0 1 0,0-1 0,0 1 0,0-1 0,0 1 0,0 0 0,0 0 0,1 6 0,-1 1 0,0-1 0,0 1 0,0-1 0,-1 0 0,0 0 0,-1 1 0,0-1 0,-2 8 0,-6 8 0,-15 31 0,14-33 0,-93 187 0,103-205-136,-1 0-1,1-1 1,0 1-1,-1-1 1,0 0-1,1 1 1,-1-1-1,0 0 0,-4 3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02646" units="cm"/>
      <inkml:brushProperty name="height" value="0.02646" units="cm"/>
      <inkml:brushProperty name="color" value="#2E75B6"/>
    </inkml:brush>
  </inkml:definitions>
  <inkml:trace contextRef="#ctx0" brushRef="#br0">131 2 24575,'-1'0'0,"1"0"0,0 0 0,0 0 0,0 0 0,0 1 0,0-1 0,0 0 0,0 0 0,0 0 0,0 0 0,0 0 0,0 0 0,0 0 0,0 0 0,0 0 0,-1 0 0,1 0 0,0 0 0,0 0 0,0 0 0,0 0 0,0 0 0,0 0 0,0 0 0,0 0 0,0 0 0,0-1 0,0 1 0,0 0 0,0 0 0,0 0 0,-1 0 0,1 0 0,0 0 0,0 0 0,0 0 0,0 0 0,0 0 0,0 0 0,0 0 0,0 0 0,0 0 0,0 0 0,0 0 0,0 0 0,0 0 0,0-1 0,0 1 0,0 0 0,0 0 0,0 0 0,0 0 0,0 0 0,0 0 0,0 0 0,0 0 0,0 0 0,0 0 0,0 0 0,0 0 0,0 0 0,0-1 0,0 1 0,0 0 0,-3 6 0,2 3 0,0 0 0,0 0 0,0 0 0,1 0 0,1 0 0,0 0 0,0 0 0,1 0 0,0 0 0,4 13 0,0-7 0,0 0 0,1 0 0,1-1 0,0 0 0,11 14 0,-17-26 0,-1 0 0,0 0 0,1 0 0,-1 0 0,1 0 0,-1 0 0,1-1 0,0 1 0,0 0 0,0-1 0,0 0 0,4 3 0,-6-4 0,0 0 0,0 0 0,0 0 0,0 0 0,0 0 0,0 0 0,0 0 0,0-1 0,0 1 0,0 0 0,0 0 0,0 0 0,0 0 0,0 0 0,0 0 0,0 0 0,0 0 0,0 0 0,0 0 0,0 0 0,0 0 0,0 0 0,0 0 0,0 0 0,0 0 0,0 0 0,0 0 0,0 0 0,0 0 0,0 0 0,0 0 0,0 0 0,0 0 0,0 0 0,0 0 0,0 0 0,0 0 0,0 0 0,0 0 0,0 0 0,0 0 0,0 0 0,0 0 0,0 0 0,0 0 0,0 0 0,0 0 0,0 0 0,0 0 0,0 0 0,0 0 0,0 0 0,0 0 0,-3-4 0,-7-4 0,3 3 0,-1 1 0,0 0 0,-1 0 0,1 1 0,-1 0 0,1 0 0,-1 1 0,0 0 0,0 0 0,0 1 0,0 0 0,0 1 0,-14 1 0,19-1 0,1 1 0,-1 0 0,1 0 0,-1 0 0,1 0 0,0 1 0,0-1 0,-1 1 0,1 0 0,0 0 0,0 0 0,1 0 0,-6 5 0,6-5 0,1 0 0,-1 0 0,0 0 0,1 1 0,0-1 0,-1 1 0,1-1 0,0 1 0,0-1 0,1 1 0,-1 0 0,0-1 0,1 1 0,0 0 0,-1 0 0,1-1 0,0 1 0,1 4 0,-1-5 0,1 1 0,0-1 0,0 0 0,0 1 0,0-1 0,0 0 0,0 0 0,0 0 0,1 1 0,-1-1 0,1-1 0,0 1 0,-1 0 0,1 0 0,0-1 0,0 1 0,0-1 0,0 1 0,5 1 0,0 0 0,-1 0 0,1 0 0,1-1 0,-1 1 0,11 0 0,-7-1 86,1 0-1,0-2 0,20 0 1,-27-1-257,1 1 0,0-1 1,-1-1-1,1 1 0,-1-1 1,0 0-1,1 0 0,-1 0 1,8-6-1,-4 2-6655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02646" units="cm"/>
      <inkml:brushProperty name="height" value="0.02646" units="cm"/>
      <inkml:brushProperty name="color" value="#2E75B6"/>
    </inkml:brush>
  </inkml:definitions>
  <inkml:trace contextRef="#ctx0" brushRef="#br0">138 0 24575,'-3'17'0,"0"-2"0,3-7 0,-1 1 0,2 0 0,-1-1 0,2 1 0,-1-1 0,1 1 0,5 14 0,28 57 0,-23-56 0,8 17 0,-24-47 0,-1 1 0,0-1 0,-1 1 0,1 0 0,-1 0 0,0 1 0,0 0 0,0 0 0,-1 0 0,-12-4 0,13 6 0,0 0 0,0 0 0,0 1 0,0 0 0,-1 0 0,1 1 0,0 0 0,0 0 0,-1 0 0,1 1 0,0 0 0,-9 2 0,12-1 0,0-1 0,1 1 0,-1-1 0,1 1 0,-1 0 0,1 0 0,0 0 0,0 0 0,0 0 0,0 0 0,0 1 0,0-1 0,0 1 0,1-1 0,0 1 0,-1 0 0,1-1 0,-1 6 0,0-2 0,0 0 0,1 0 0,0 1 0,0-1 0,0 0 0,1 0 0,1 13 0,-1-15 0,1 0 0,0 0 0,0 0 0,0 0 0,1-1 0,-1 1 0,1 0 0,0-1 0,0 1 0,0-1 0,1 1 0,2 2 0,-1-2 0,0 0 0,0-1 0,0 1 0,0-1 0,1 0 0,-1-1 0,1 1 0,7 2 0,-3-2 0,1 0 0,-1 0 0,1-1 0,0-1 0,-1 0 0,1 0 0,0-1 0,0 0 0,16-3 0,-14 1-682,22-7-1,-14 2-6143</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02646" units="cm"/>
      <inkml:brushProperty name="height" value="0.02646" units="cm"/>
      <inkml:brushProperty name="color" value="#2E75B6"/>
    </inkml:brush>
  </inkml:definitions>
  <inkml:trace contextRef="#ctx0" brushRef="#br0">27 78 24575,'-1'6'0,"0"2"0,1-7 0,0-1 0,0 0 0,0 1 0,0-1 0,1 0 0,-1 0 0,0 1 0,0-1 0,0 0 0,0 0 0,1 1 0,-1-1 0,0 0 0,0 0 0,1 0 0,-1 1 0,0-1 0,0 0 0,1 0 0,-1 0 0,0 0 0,0 0 0,1 1 0,-1-1 0,0 0 0,1 0 0,1 0 0,0 0 0,0 0 0,0 0 0,1 0 0,-1 0 0,0 0 0,0-1 0,0 1 0,0-1 0,0 1 0,0-1 0,0 0 0,2-1 0,1 0 0,0-1 0,0 0 0,7-6 0,-8 6 0,0-1 0,0 0 0,-1 0 0,6-7 0,-8 10 0,0-1 0,0 0 0,0 1 0,0-1 0,0 0 0,-1 0 0,1 1 0,0-1 0,-1 0 0,0 0 0,1 0 0,-1 0 0,0 0 0,0 0 0,0-3 0,0 4 0,-1 0 0,1 0 0,-1 0 0,1 0 0,-1 0 0,1 1 0,-1-1 0,0 0 0,1 0 0,-1 1 0,0-1 0,0 0 0,0 1 0,1-1 0,-1 1 0,0-1 0,0 1 0,0-1 0,0 1 0,0 0 0,0-1 0,0 1 0,0 0 0,-1 0 0,-2-1 0,0 1 0,0-1 0,0 1 0,-7 1 0,8-1 0,0 1 0,-1 0 0,1 0 0,0 0 0,0 0 0,0 0 0,1 1 0,-1-1 0,0 1 0,0 0 0,1-1 0,-1 1 0,1 1 0,0-1 0,-1 0 0,1 1 0,0-1 0,0 1 0,1-1 0,-4 7 0,2-3 0,0 1 0,1-1 0,0 1 0,0 0 0,0-1 0,1 1 0,0 0 0,-1 11 0,2-16 0,0-1 0,1 1 0,-1 0 0,0 0 0,0-1 0,1 1 0,-1 0 0,1-1 0,-1 1 0,1-1 0,0 1 0,0 0 0,-1-1 0,1 0 0,0 1 0,0-1 0,2 2 0,-1-1 0,1 0 0,-1-1 0,0 1 0,1-1 0,-1 1 0,1-1 0,-1 0 0,1 0 0,4 1 0,5 1 0,-1-2 0,0 0 0,1 0 0,12-1 0,-23 0 0,8-1-170,0 1-1,0-2 0,0 1 1,-1-1-1,1-1 0,0 0 1,15-7-1,-11 4-6655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02646" units="cm"/>
      <inkml:brushProperty name="height" value="0.02646" units="cm"/>
      <inkml:brushProperty name="color" value="#2E75B6"/>
    </inkml:brush>
  </inkml:definitions>
  <inkml:trace contextRef="#ctx0" brushRef="#br0">0 48 24575,'59'0'-61,"207"-7"-595,-181 1 656,84-10 0,-154 14-415,-1-1-1,23-8 1,-29 8-5813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02646" units="cm"/>
      <inkml:brushProperty name="height" value="0.02646" units="cm"/>
      <inkml:brushProperty name="color" value="#2E75B6"/>
    </inkml:brush>
  </inkml:definitions>
  <inkml:trace contextRef="#ctx0" brushRef="#br0">0 0 24575,'12'1'0,"-1"0"0,0 1 0,22 7 0,-24-7 0,5 2 0,0 0 0,0 1 0,-1 0 0,1 2 0,16 10 0,-25-14 0,-1 0 0,0 0 0,0 1 0,0-1 0,-1 1 0,1 0 0,5 9 0,-7-10 0,0 1 0,-1-1 0,1 1 0,-1-1 0,0 1 0,0-1 0,0 1 0,-1 0 0,1 0 0,-1-1 0,0 1 0,0 5 0,-1-4 24,0 0 1,0-1-1,0 1 0,0-1 0,-1 0 1,0 1-1,0-1 0,0 0 0,0 0 0,-1 0 1,0 0-1,-5 6 0,-3 2-228,-2 0 0,-15 11-1,7-6-862,11-8-5759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02646" units="cm"/>
      <inkml:brushProperty name="height" value="0.02646" units="cm"/>
      <inkml:brushProperty name="color" value="#2E75B6"/>
    </inkml:brush>
  </inkml:definitions>
  <inkml:trace contextRef="#ctx0" brushRef="#br0">10 0 24575,'0'7'0,"0"4"0,0 1 0,-1 0 0,-3 19 0,2-21 0,1 0 0,0 0 0,0 0 0,1 0 0,2 13 0,-1-13-273,1-1 0,1 0 0,0 0 0,4 10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02646" units="cm"/>
      <inkml:brushProperty name="height" value="0.02646" units="cm"/>
      <inkml:brushProperty name="color" value="#2E75B6"/>
    </inkml:brush>
  </inkml:definitions>
  <inkml:trace contextRef="#ctx0" brushRef="#br0">0 15 24575,'57'33'0,"-22"-11"0,-31-20 0,0 1 0,1 0 0,-1 1 0,-1-1 0,1 1 0,0-1 0,-1 1 0,5 7 0,0 2 0,10 23 0,-15-28 0,12 27 0,-15-35 0,0 0 0,0 0 0,0 0 0,0 0 0,0 0 0,0 0 0,0 1 0,0-1 0,0 0 0,0 0 0,0 0 0,0 0 0,0 0 0,0 0 0,0 0 0,0 0 0,0 0 0,1 0 0,-1 0 0,0 0 0,0 0 0,0 0 0,0 0 0,0 0 0,0 0 0,0 0 0,0 0 0,0 0 0,0 0 0,0 0 0,0 1 0,0-1 0,0 0 0,0 0 0,0 0 0,1 0 0,-1 0 0,0 0 0,0 0 0,0 0 0,0-1 0,0 1 0,0 0 0,0 0 0,0 0 0,0 0 0,0 0 0,0 0 0,0 0 0,0 0 0,0 0 0,1 0 0,0-4 0,0-7 0,-1-22 0,-1 21 0,3-25 0,-2 33 0,1 1 0,0 0 0,0-1 0,1 1 0,-1 0 0,1 0 0,-1 0 0,1 0 0,0 0 0,0 0 0,1 0 0,-1 1 0,1-1 0,-1 1 0,1 0 0,5-4 0,4-2 0,1 1 0,22-10 0,-27 14 0,18-8-1365,-16 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02646" units="cm"/>
      <inkml:brushProperty name="height" value="0.02646" units="cm"/>
      <inkml:brushProperty name="color" value="#2E75B6"/>
    </inkml:brush>
  </inkml:definitions>
  <inkml:trace contextRef="#ctx0" brushRef="#br0">63 0 24575,'1'3'0,"-1"0"0,-1 0 0,1 0 0,0 0 0,-1-1 0,1 1 0,-1 0 0,0 0 0,0-1 0,0 1 0,0-1 0,-1 1 0,1-1 0,-4 5 0,1-1 0,-1 0 0,1 0 0,1 1 0,-1-1 0,1 1 0,-3 11 0,1-7 0,-7 15 0,9-21-1365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02646" units="cm"/>
      <inkml:brushProperty name="height" value="0.02646" units="cm"/>
      <inkml:brushProperty name="color" value="#2E75B6"/>
    </inkml:brush>
  </inkml:definitions>
  <inkml:trace contextRef="#ctx0" brushRef="#br0">0 0 24575,'1'0'0,"0"1"0,1-1 0,-1 0 0,0 1 0,0-1 0,0 1 0,0-1 0,0 1 0,0-1 0,0 1 0,0 0 0,0-1 0,0 1 0,0 0 0,-1 0 0,1 0 0,0 0 0,0 0 0,-1 0 0,1 0 0,-1 0 0,1 0 0,0 1 0,1 3 0,0 1 0,0-1 0,2 8 0,-3-1 0,1 0 0,-2-1 0,0 22 0,0 15 0,0-47 0,0-1 0,0 1 0,0 0 0,0 0 0,1-1 0,-1 1 0,0 0 0,0-1 0,1 1 0,-1 0 0,1-1 0,-1 1 0,0-1 0,1 1 0,-1-1 0,1 1 0,-1-1 0,1 1 0,0-1 0,0 1 0,0 0 0,1 0 0,0-1 0,-1 1 0,1 0 0,0-1 0,-1 1 0,1-1 0,2 0 0,3 1 0,0-1 0,0-1 0,8 0 0,-15 1 0,28-4 0,28-7 0,1-3-1365,-47 11-5461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02646" units="cm"/>
      <inkml:brushProperty name="height" value="0.02646" units="cm"/>
      <inkml:brushProperty name="color" value="#2E75B6"/>
    </inkml:brush>
  </inkml:definitions>
  <inkml:trace contextRef="#ctx0" brushRef="#br0">181 8 24575,'-3'0'0,"1"0"0,-1-1 0,0 1 0,-4-2 0,-9-2 0,12 3 0,-1 1 0,0 0 0,1 0 0,-1 1 0,1-1 0,-1 1 0,1 0 0,-8 2 0,6 0 0,1-1 0,-1 1 0,1 0 0,0 1 0,0-1 0,-5 5 0,3-2 0,0 0 0,1 0 0,0 1 0,0 0 0,-9 13 0,14-18 0,0 0 0,0 0 0,-1 0 0,1 1 0,1-1 0,-1 0 0,0 1 0,0-1 0,1 0 0,0 1 0,-1-1 0,1 1 0,0-1 0,0 1 0,0-1 0,1 0 0,-1 1 0,0-1 0,1 1 0,0-1 0,-1 0 0,1 1 0,0-1 0,0 0 0,1 0 0,1 3 0,0-1 0,0-1 0,1 1 0,-1-1 0,1 0 0,0 0 0,0 0 0,0-1 0,0 1 0,0-1 0,1 0 0,-1 0 0,1 0 0,5 1 0,3 0 0,0-1 0,0 0 0,21 1 0,-23-3-170,-1-1-1,0 0 0,1-1 1,-1 0-1,0 0 0,0-1 1,14-7-1,-8 4-6655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02646" units="cm"/>
      <inkml:brushProperty name="height" value="0.02646" units="cm"/>
      <inkml:brushProperty name="color" value="#2E75B6"/>
    </inkml:brush>
  </inkml:definitions>
  <inkml:trace contextRef="#ctx0" brushRef="#br0">127 32 24575,'0'0'0,"0"-1"0,0 1 0,0-1 0,0 1 0,0-1 0,-1 0 0,1 1 0,0-1 0,-1 1 0,1-1 0,0 1 0,-1 0 0,1-1 0,0 1 0,-1-1 0,1 1 0,-1 0 0,1-1 0,-1 1 0,1 0 0,-1-1 0,1 1 0,-1 0 0,1 0 0,-1 0 0,0-1 0,-16-3 0,16 4 0,-4 0 0,-1-1 0,0 1 0,0 0 0,1 0 0,-1 0 0,0 1 0,0 0 0,1 0 0,-7 2 0,10-2 0,0 0 0,0 0 0,0 0 0,0 0 0,0 0 0,0 0 0,0 0 0,1 1 0,-1-1 0,0 1 0,1 0 0,-1-1 0,1 1 0,0 0 0,-1 0 0,1 0 0,0 0 0,0 0 0,0 0 0,0 0 0,1 0 0,-1 0 0,0 1 0,1-1 0,-1 4 0,1-4 0,0 0 0,0-1 0,0 1 0,0 0 0,1-1 0,-1 1 0,1 0 0,-1-1 0,1 1 0,-1 0 0,1-1 0,0 1 0,1 2 0,0-2 0,0 0 0,0 1 0,0-1 0,0 0 0,0 0 0,0-1 0,5 3 0,-1 0 0,0-1 0,1 0 0,-1-1 0,1 1 0,0-1 0,6 1 0,-8-2 0,0-1 0,0 1 0,-1-1 0,1 0 0,0 0 0,0-1 0,-1 1 0,1-1 0,0 0 0,8-3 0,-11 3 0,1 0 0,-1-1 0,0 1 0,1 0 0,-1-1 0,0 1 0,0-1 0,0 0 0,0 0 0,0 0 0,-1 0 0,1 0 0,0 0 0,-1 0 0,0 0 0,1-1 0,-1 1 0,0 0 0,0-1 0,-1 1 0,2-4 0,-2 4 0,1 0 0,0-1 0,-1 1 0,0-1 0,0 1 0,0-1 0,0 1 0,0 0 0,0-1 0,-1 1 0,1-1 0,-1 1 0,1 0 0,-1-1 0,0 1 0,0 0 0,0 0 0,0 0 0,0 0 0,-1 0 0,1 0 0,-1 0 0,1 0 0,-1 0 0,-3-2 0,0-1-455,-1 1 0,-9-6 0,8 6-6371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02646" units="cm"/>
      <inkml:brushProperty name="height" value="0.02646" units="cm"/>
      <inkml:brushProperty name="color" value="#2E75B6"/>
    </inkml:brush>
  </inkml:definitions>
  <inkml:trace contextRef="#ctx0" brushRef="#br0">16 96 24575,'0'0'0,"-1"0"0,1 0 0,-1 0 0,0-1 0,1 1 0,-1 0 0,1 0 0,-1-1 0,1 1 0,-1 0 0,1-1 0,-1 1 0,1-1 0,-1 1 0,1-1 0,0 1 0,-1-1 0,1 1 0,0-1 0,-1 1 0,1-1 0,0 1 0,0-1 0,-1 1 0,1-1 0,0 0 0,-4-17 0,4 17 0,0-1 0,-1 0 0,1 0 0,0 0 0,0 0 0,1 0 0,-1 0 0,0 0 0,0 0 0,1 0 0,-1 1 0,1-1 0,0 0 0,0 0 0,-1 0 0,1 1 0,0-1 0,0 1 0,3-4 0,-2 3 0,0 0 0,0 1 0,0-1 0,0 1 0,1-1 0,-1 1 0,0 0 0,1 0 0,-1 0 0,1 0 0,0 0 0,-1 0 0,4 0 0,0 1 0,-1-1 0,1 1 0,-1 0 0,1 1 0,0-1 0,-1 1 0,0 0 0,11 4 0,-8-2 0,-1 0 0,0 0 0,0 1 0,0 0 0,10 8 0,-15-10 0,0 0 0,0 0 0,0 0 0,0 0 0,-1 1 0,1-1 0,2 4 0,-4-5 0,0 0 0,1-1 0,-1 1 0,0 0 0,1 0 0,-1 0 0,0 0 0,0-1 0,1 1 0,-1 0 0,0 0 0,0 0 0,0 0 0,0-1 0,0 1 0,0 0 0,-1 0 0,1 0 0,0 0 0,0 0 0,-1-1 0,1 1 0,0 0 0,-1 0 0,1-1 0,-1 1 0,0 1 0,1-2 0,0 0 0,0 0 0,0 0 0,-1 1 0,1-1 0,0 0 0,0 0 0,0 0 0,0 0 0,0 0 0,-1 0 0,1 0 0,0 0 0,0 1 0,0-1 0,0 0 0,-1 0 0,1 0 0,0 0 0,0 0 0,0 0 0,-1 0 0,1 0 0,0 0 0,0 0 0,0 0 0,0 0 0,-1 0 0,1-1 0,0 1 0,0 0 0,0 0 0,-1 0 0,-2-6 0,0-9 0,3 12 0,0 0 0,0 1 0,1-1 0,-1 0 0,1 0 0,0 1 0,-1-1 0,1 1 0,1-1 0,-1 1 0,0-1 0,1 1 0,-1-1 0,1 1 0,-1 0 0,1 0 0,0 0 0,0 0 0,0 0 0,0 0 0,4-1 0,-2 0 0,-1 1 0,1 0 0,0 0 0,0 1 0,0-1 0,0 1 0,0 0 0,1 0 0,-1 0 0,0 1 0,0-1 0,1 1 0,4 1 0,-7-1 19,1 0 0,-1 1 0,0 0 0,0-1-1,0 1 1,0 0 0,0 0 0,0 0 0,0 0 0,0 1 0,0-1-1,-1 0 1,1 1 0,0 0 0,-1-1 0,1 1 0,1 3 0,2 3-472,0 0 1,6 16-1,-9-21 106,2 6-6479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02646" units="cm"/>
      <inkml:brushProperty name="height" value="0.02646" units="cm"/>
      <inkml:brushProperty name="color" value="#2E75B6"/>
    </inkml:brush>
  </inkml:definitions>
  <inkml:trace contextRef="#ctx0" brushRef="#br0">10 109 24575,'-1'-2'0,"1"-1"0,-1 0 0,1 0 0,-2-4 0,-2-9 0,3 14 0,1-3 0,-1 0 0,1-1 0,0 1 0,1-7 0,-1 11 0,0-1 0,1 1 0,-1-1 0,1 1 0,-1 0 0,1-1 0,-1 1 0,1 0 0,0-1 0,0 1 0,-1 0 0,1 0 0,0 0 0,0 0 0,0 0 0,0 0 0,1 0 0,-1 0 0,0 0 0,2-1 0,1 0 0,1 0 0,0 0 0,-1 0 0,1 1 0,0 0 0,0 0 0,0 0 0,-1 0 0,8 0 0,-8 2 0,0-1 0,0 0 0,0 1 0,0 0 0,-1 0 0,1 0 0,0 1 0,0-1 0,0 1 0,-1 0 0,7 4 0,-6-3 0,1 0 0,-1 1 0,0 0 0,0 0 0,0 0 0,6 9 0,-9-10 0,1-1 0,0 1 0,-1 0 0,0 0 0,1 0 0,-1 0 0,-1 0 0,1 1 0,0-1 0,-1 0 0,1 0 0,-1 0 0,0 5 0,0-7 0,0-1 0,0 1 0,0-1 0,0 1 0,-1-1 0,1 1 0,0-1 0,0 1 0,0 0 0,0-1 0,-1 1 0,1-1 0,0 1 0,-1-1 0,1 1 0,0-1 0,-1 0 0,1 1 0,-1-1 0,1 1 0,0-1 0,-1 0 0,1 1 0,-1-1 0,1 0 0,-1 0 0,1 1 0,-1-1 0,1 0 0,-1 0 0,0 0 0,1 1 0,-1-1 0,1 0 0,-1 0 0,1 0 0,-2 0 0,1 0 0,0-1 0,0 1 0,0 0 0,0 0 0,-1-1 0,1 1 0,0-1 0,0 1 0,0-1 0,0 1 0,0-1 0,0 0 0,0 1 0,0-1 0,1 0 0,-1 0 0,-1-1 0,1 1 0,0 0 0,1 0 0,-1 0 0,1 0 0,-1 0 0,1 0 0,-1-1 0,1 1 0,0 0 0,-1 0 0,1 0 0,0 0 0,0-1 0,0 1 0,0 0 0,0 0 0,0 0 0,0 0 0,1-2 0,-1 2 0,1-1 0,-1 1 0,1-1 0,0 1 0,0 0 0,0-1 0,0 1 0,0 0 0,0 0 0,0 0 0,0 0 0,3-2 0,1 0 0,1-1 0,0 1 0,0 0 0,0 1 0,10-4 0,-8 4 0,0 0 0,0 0 0,15-1 0,-20 3 0,0 0 0,0 0 0,0 1 0,-1-1 0,1 1 0,0-1 0,0 1 0,-1 0 0,1 0 0,0 0 0,-1 0 0,1 0 0,-1 1 0,5 2 0,3 6 303,-6-6-859,-1-1 0,8 5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02646" units="cm"/>
      <inkml:brushProperty name="height" value="0.02646" units="cm"/>
      <inkml:brushProperty name="color" value="#2E75B6"/>
    </inkml:brush>
  </inkml:definitions>
  <inkml:trace contextRef="#ctx0" brushRef="#br0">29 49 24575,'5'0'0,"-1"-1"0,1 1 0,0-1 0,-1 1 0,1-1 0,-1-1 0,1 1 0,-1-1 0,1 1 0,-1-1 0,0-1 0,0 1 0,0 0 0,0-1 0,0 0 0,4-4 0,-8 7 0,1-1 0,-1 1 0,0 0 0,0 0 0,1-1 0,-1 1 0,0 0 0,0-1 0,1 1 0,-1 0 0,0-1 0,0 1 0,0 0 0,0-1 0,0 1 0,1-1 0,-1 1 0,0 0 0,0-1 0,0 1 0,0-1 0,0 1 0,0 0 0,0-1 0,0 1 0,0 0 0,-1-2 0,1 2 0,-1-1 0,1 1 0,-1 0 0,1-1 0,-1 1 0,1-1 0,-1 1 0,1 0 0,-1-1 0,1 1 0,-1 0 0,1 0 0,-1-1 0,0 1 0,0 0 0,-2-1 0,0 1 0,0 0 0,-1-1 0,1 1 0,0 0 0,-4 1 0,2 0 0,0 0 0,-1 1 0,1-1 0,0 1 0,0 0 0,0 1 0,-8 4 0,11-5 0,0-1 0,0 1 0,0 0 0,0-1 0,0 1 0,1 0 0,-1 0 0,1 0 0,0 0 0,-1 0 0,1 0 0,0 0 0,0 1 0,0-1 0,1 0 0,-1 1 0,0-1 0,1 0 0,-1 5 0,1-4 0,0-1 0,0 0 0,0 1 0,1-1 0,-1 1 0,1-1 0,-1 0 0,1 1 0,0-1 0,0 0 0,0 0 0,0 0 0,0 0 0,0 0 0,1 0 0,2 3 0,-2-3 0,0 0 0,1 0 0,-1 0 0,0 0 0,1-1 0,0 0 0,-1 1 0,1-1 0,0 0 0,-1 0 0,1 0 0,0-1 0,4 1 0,0 0 86,0 0-1,-1-1 0,13-1 1,-15 1-257,-1-1 0,0 1 1,1-1-1,-1 0 0,0 0 1,0-1-1,0 1 0,0-1 1,4-2-1,2-3-6655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02646" units="cm"/>
      <inkml:brushProperty name="height" value="0.02646" units="cm"/>
      <inkml:brushProperty name="color" value="#2E75B6"/>
    </inkml:brush>
  </inkml:definitions>
  <inkml:trace contextRef="#ctx0" brushRef="#br0">19 0 24575,'0'3'0,"0"-1"0,-1 0 0,0 0 0,1 0 0,-1 0 0,-1 3 0,-1 2 0,0 3 0,1 0 0,0-1 0,0 1 0,0 15 0,3 41 0,0-58 0,-1 4 0,1 0 0,1 0 0,0 0 0,1 0 0,0 0 0,1 0 0,9 20 0,-9-25 0,0 1 0,1-1 0,0 0 0,0 0 0,1-1 0,0 1 0,0-1 0,0-1 0,1 1 0,0-1 0,0 0 0,7 4 0,-6-5-195,-1-1 0,1 0 0,0 0 0,0 0 0,0-1 0,15 2 0,-8-3-6631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02646" units="cm"/>
      <inkml:brushProperty name="height" value="0.02646" units="cm"/>
      <inkml:brushProperty name="color" value="#2E75B6"/>
    </inkml:brush>
  </inkml:definitions>
  <inkml:trace contextRef="#ctx0" brushRef="#br0">0 12 24575,'3'0'0,"1"-3"0,4-1 0,1-1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02646" units="cm"/>
      <inkml:brushProperty name="height" value="0.02646" units="cm"/>
      <inkml:brushProperty name="color" value="#2E75B6"/>
    </inkml:brush>
  </inkml:definitions>
  <inkml:trace contextRef="#ctx0" brushRef="#br0">11 120 24575,'0'0'0,"0"0"0,0 0 0,0 0 0,0 0 0,0 1 0,0-1 0,0 0 0,0 0 0,0 0 0,0 0 0,0 0 0,0 0 0,0 0 0,1 1 0,-1-1 0,0 0 0,0 0 0,0 0 0,0 0 0,0 0 0,0 0 0,0 0 0,0 0 0,0 0 0,1 0 0,-1 0 0,0 0 0,0 1 0,0-1 0,0 0 0,0 0 0,0 0 0,0 0 0,1 0 0,-1 0 0,6-1 0,6-3 0,-7 1 0,0 0 0,0 0 0,0 0 0,0 0 0,0-1 0,-1 0 0,1 0 0,-1 0 0,0 0 0,-1-1 0,7-9 0,-9 13 0,-1 0 0,0 1 0,1-1 0,-1 0 0,0 0 0,1 0 0,-1 1 0,0-1 0,0 0 0,0 0 0,0 0 0,0 0 0,0 1 0,0-1 0,0 0 0,0 0 0,0 0 0,0 0 0,0 1 0,-1-1 0,1-1 0,-1 1 0,0 0 0,1 1 0,-1-1 0,0 0 0,0 0 0,1 1 0,-1-1 0,0 1 0,0-1 0,0 0 0,0 1 0,0 0 0,0-1 0,0 1 0,0-1 0,0 1 0,-1 0 0,0-1 0,-1 0 0,1 1 0,0 0 0,-1-1 0,1 1 0,-1 0 0,1 0 0,-1 0 0,1 0 0,0 1 0,-1-1 0,1 1 0,-1-1 0,1 1 0,0 0 0,0 0 0,-1 0 0,1 0 0,0 0 0,0 1 0,0-1 0,0 1 0,0-1 0,1 1 0,-1 0 0,0 0 0,1-1 0,-1 1 0,1 0 0,0 0 0,-1 1 0,1-1 0,0 0 0,0 0 0,1 1 0,-1-1 0,0 3 0,-1 0 0,1 0 0,0 0 0,1 0 0,0 1 0,-1-1 0,1 0 0,1 0 0,-1 0 0,2 6 0,-1-8 0,0 0 0,0 0 0,0 0 0,0 0 0,0 0 0,1 0 0,0-1 0,-1 1 0,1-1 0,0 1 0,0-1 0,0 0 0,1 1 0,-1-1 0,0 0 0,4 2 0,-3-2-72,1 0 1,-1 0-1,1-1 0,-1 1 0,1-1 0,0 1 0,0-1 0,-1-1 1,1 1-1,0 0 0,0-1 0,0 0 0,0 0 0,0 0 0,0 0 1,0-1-1,0 1 0,7-3 0,0-1-6754</inkml:trace>
  <inkml:trace contextRef="#ctx0" brushRef="#br0" timeOffset="1">328 0 24575,'0'3'0,"-3"1"0,-1 1 0,-3 3 0,1 1 0,-3 1 0,1 1 0,0 1 0,1-1 0,0 0 0,-2-1 0,1-1 0,-1 0 0,0 0 0,0-2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02646" units="cm"/>
      <inkml:brushProperty name="height" value="0.02646" units="cm"/>
      <inkml:brushProperty name="color" value="#2E75B6"/>
    </inkml:brush>
  </inkml:definitions>
  <inkml:trace contextRef="#ctx0" brushRef="#br0">0 0 24575,'0'3'0,"2"3"0,1 2 0,2 2 0,0 1 0,1-2 0,1-1 0,0-1 0,1-3 0,0-1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02646" units="cm"/>
      <inkml:brushProperty name="height" value="0.02646" units="cm"/>
      <inkml:brushProperty name="color" value="#2E75B6"/>
    </inkml:brush>
  </inkml:definitions>
  <inkml:trace contextRef="#ctx0" brushRef="#br0">17 0 24575,'0'1'0,"0"-1"0,0 0 0,-1 0 0,1 0 0,0 0 0,0 0 0,0 0 0,-1 0 0,1 1 0,0-1 0,0 0 0,0 0 0,0 0 0,0 1 0,-1-1 0,1 0 0,0 0 0,0 0 0,0 1 0,0-1 0,0 0 0,0 0 0,0 0 0,0 1 0,-2 7 0,2-5 0,-5 20 0,2 1 0,1 0 0,0 25 0,3-31 0,1 0 0,0 0 0,1 0 0,9 30 0,-7-32 0,1-1 0,1 0 0,9 16 0,-12-25 0,0 1 0,1 0 0,0-1 0,0 0 0,1 0 0,0 0 0,0-1 0,9 6 0,-13-9-227,1 0-1,0-1 1,0 0-1,0 1 1,5 0-1,2 0-6598</inkml:trace>
  <inkml:trace contextRef="#ctx0" brushRef="#br0" timeOffset="1">111 274 24575,'-3'0'0,"4"0"0,1-1 0,5-1 0,4-3 0,0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02646" units="cm"/>
      <inkml:brushProperty name="height" value="0.02646" units="cm"/>
      <inkml:brushProperty name="color" value="#2E75B6"/>
    </inkml:brush>
  </inkml:definitions>
  <inkml:trace contextRef="#ctx0" brushRef="#br0">13 75 24575,'0'0'0,"0"0"0,0 1 0,0-1 0,0 0 0,0 0 0,0 0 0,0 0 0,0 0 0,0 0 0,0 1 0,0-1 0,0 0 0,0 0 0,0 0 0,0 0 0,0 0 0,0 0 0,0 0 0,0 0 0,1 0 0,-1 1 0,0-1 0,0 0 0,0 0 0,0 0 0,0 0 0,0 0 0,0 0 0,0 0 0,1 0 0,-1 0 0,0 0 0,0 0 0,0 0 0,6-1 0,6-3 0,-8 2 0,0 0 0,-1 0 0,1-1 0,-1 1 0,0-1 0,5-5 0,-6 6 0,0 0 0,0 0 0,-1-1 0,1 1 0,0-1 0,-1 1 0,0-1 0,0 0 0,0 1 0,1-6 0,-1 8 0,-1-1 0,0 0 0,0 1 0,0-1 0,0 0 0,0 1 0,0-1 0,0 0 0,0 1 0,0-1 0,0 1 0,-1-1 0,1 0 0,0 1 0,0-1 0,-1 0 0,1 1 0,0-1 0,-1 1 0,1-1 0,0 1 0,-1-1 0,1 1 0,-1-1 0,1 1 0,-1-1 0,1 1 0,-1 0 0,1-1 0,-1 1 0,1 0 0,-1-1 0,0 1 0,1 0 0,-1 0 0,0-1 0,1 1 0,-1 0 0,1 0 0,-1 0 0,0 0 0,0 0 0,-2 0 0,1 0 0,0 0 0,-1 0 0,1 1 0,0-1 0,-1 1 0,1-1 0,0 1 0,0 0 0,-4 1 0,3 0 0,0 0 0,1 1 0,-1-1 0,1 1 0,0-1 0,-1 1 0,1 0 0,0-1 0,0 1 0,1 0 0,-1 0 0,1 1 0,-1-1 0,1 0 0,0 0 0,0 1 0,1-1 0,-1 1 0,1-1 0,0 1 0,-1 3 0,1-4 0,0 0 0,1 1 0,-1-1 0,0 0 0,1 0 0,0 0 0,0 0 0,0 0 0,0 0 0,0 0 0,0-1 0,1 1 0,-1 0 0,1-1 0,0 1 0,0-1 0,0 1 0,0-1 0,0 0 0,1 0 0,-1 0 0,0 0 0,6 3 0,-3-3 34,2 0 1,-1 0-1,0 0 0,0-1 0,1 1 0,-1-2 0,1 1 0,-1-1 0,9 0 1,-4-1-377,1 0 1,-1-1 0,0-1-1,16-4 1,-8-1-6485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02646" units="cm"/>
      <inkml:brushProperty name="height" value="0.02646" units="cm"/>
      <inkml:brushProperty name="color" value="#2E75B6"/>
    </inkml:brush>
  </inkml:definitions>
  <inkml:trace contextRef="#ctx0" brushRef="#br0">261 0 24575,'-21'52'0,"15"-41"0,-1 0 0,0-1 0,-14 16 0,-29 25 0,35-39 0,0 0 0,-19 11 0,-35 16 0,53-31-1365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02646" units="cm"/>
      <inkml:brushProperty name="height" value="0.02646" units="cm"/>
      <inkml:brushProperty name="color" value="#2E75B6"/>
    </inkml:brush>
  </inkml:definitions>
  <inkml:trace contextRef="#ctx0" brushRef="#br0">96 0 24575,'-1'1'0,"0"-1"0,0 1 0,0 0 0,0-1 0,0 1 0,0 0 0,0-1 0,1 1 0,-1 0 0,0 0 0,0 1 0,-2 2 0,-8 6 0,2 1 0,-1 1 0,1 0 0,-10 18 0,15-22 0,1-1 0,0 1 0,0-1 0,0 1 0,1 0 0,0 0 0,1 0 0,0 0 0,-1 14 0,2-21 0,0 1 0,1-1 0,-1 1 0,0-1 0,1 1 0,-1 0 0,1-1 0,-1 0 0,1 1 0,0-1 0,-1 1 0,1-1 0,0 0 0,0 1 0,0-1 0,0 0 0,0 0 0,0 0 0,1 0 0,-1 0 0,0 0 0,1 0 0,-1 0 0,0 0 0,4 1 0,2 0 0,0 0 0,0 0 0,0 0 0,10 1 0,-11-2 0,20 1-682,36 1-1,-47-3-6143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02646" units="cm"/>
      <inkml:brushProperty name="height" value="0.02646" units="cm"/>
      <inkml:brushProperty name="color" value="#2E75B6"/>
    </inkml:brush>
  </inkml:definitions>
  <inkml:trace contextRef="#ctx0" brushRef="#br0">1 0 24575,'-1'16'0,"2"0"0,0-1 0,4 23 0,3-1 0,-5-20 0,1 0 0,0 0 0,11 26 0,-4-20-1365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02646" units="cm"/>
      <inkml:brushProperty name="height" value="0.02646" units="cm"/>
      <inkml:brushProperty name="color" value="#2E75B6"/>
    </inkml:brush>
  </inkml:definitions>
  <inkml:trace contextRef="#ctx0" brushRef="#br0">1 0 24575,'-1'14'0,"1"-4"0,0 0 0,1 0 0,2 13 0,-2-20 0,-1 1 0,2-1 0,-1 0 0,0 0 0,1 0 0,-1 0 0,1 0 0,0 0 0,0 0 0,0 0 0,0-1 0,1 1 0,3 3 0,-1-2 0,1 0 0,-1-1 0,1 1 0,0-1 0,-1 0 0,2-1 0,-1 1 0,0-1 0,0 0 0,1-1 0,-1 1 0,1-1 0,-1-1 0,1 1 0,-1-1 0,1 0 0,0-1 0,-1 0 0,1 0 0,-1 0 0,1-1 0,-1 1 0,0-2 0,0 1 0,0-1 0,0 0 0,0 0 0,0 0 0,-1-1 0,0 0 0,1 0 0,-1 0 0,-1-1 0,1 0 0,-1 0 0,0 0 0,5-8 0,-4 4-341,0 0 0,-1 0-1,4-13 1,-6 15-6485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02646" units="cm"/>
      <inkml:brushProperty name="height" value="0.02646" units="cm"/>
    </inkml:brush>
  </inkml:definitions>
  <inkml:trace contextRef="#ctx0" brushRef="#br0">10 0 24575,'-2'6'0,"0"-1"0,1 1 0,-1 0 0,1-1 0,0 1 0,1 0 0,-1 0 0,1 0 0,1 11 0,0-14 0,0 1 0,0 0 0,0-1 0,0 1 0,1-1 0,-1 1 0,1-1 0,0 0 0,0 0 0,0 0 0,0 0 0,1 0 0,-1 0 0,1 0 0,0-1 0,-1 1 0,1-1 0,7 4 0,-3-3 0,0 1 0,0-1 0,0 0 0,0-1 0,1 0 0,-1 0 0,1-1 0,9 1 0,-14-1 0,-1-1 0,1 0 0,-1 0 0,1-1 0,-1 1 0,1 0 0,-1-1 0,1 0 0,-1 1 0,1-1 0,-1 0 0,0 0 0,1-1 0,-1 1 0,0 0 0,0-1 0,0 1 0,0-1 0,0 0 0,3-3 0,-3 2 0,0 0 0,0-1 0,0 1 0,0 0 0,-1-1 0,1 1 0,-1-1 0,0 0 0,0 1 0,0-1 0,0 0 0,-1 0 0,1-5 0,-1 7-97,0 0-1,0 0 1,0 0-1,-1 0 1,1-1-1,0 1 1,-1 0-1,1 0 1,-1 0-1,0 0 1,0 0-1,1 0 0,-3-2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02646" units="cm"/>
      <inkml:brushProperty name="height" value="0.02646" units="cm"/>
    </inkml:brush>
  </inkml:definitions>
  <inkml:trace contextRef="#ctx0" brushRef="#br0">17 0 24575,'0'4'0,"0"0"0,-1 0 0,0 0 0,0-1 0,0 1 0,-3 5 0,2-4 0,0 0 0,-1 9 0,2-11 0,1 0 0,-1 1 0,1-1 0,0 0 0,0 0 0,0 0 0,1 1 0,-1-1 0,1 0 0,0 0 0,1 3 0,-1-5 0,-1 1 0,1-1 0,0 1 0,0-1 0,0 0 0,0 0 0,0 1 0,0-1 0,0 0 0,1 0 0,-1 0 0,0 0 0,1 0 0,-1-1 0,0 1 0,1 0 0,-1-1 0,1 1 0,-1-1 0,1 1 0,0-1 0,-1 0 0,3 1 0,-2-1 0,0 0 0,0 0 0,0 0 0,-1-1 0,1 1 0,0 0 0,0-1 0,-1 1 0,1-1 0,0 1 0,-1-1 0,1 0 0,0 0 0,1-1 0,2-2 0,0 0 0,7-8 0,-8 7 0,-3 5 0,-1 0 0,0 0 0,0-1 0,0 1 0,1 0 0,-1 0 0,0 0 0,0-1 0,1 1 0,-1 0 0,0 0 0,1 0 0,-1 0 0,0 0 0,1-1 0,-1 1 0,0 0 0,1 0 0,-1 0 0,0 0 0,0 0 0,1 0 0,-1 0 0,0 0 0,1 0 0,0 0 0,-1 1 0,1-1 0,-1 0 0,0 1 0,1-1 0,-1 1 0,1-1 0,-1 0 0,0 1 0,1-1 0,-1 1 0,0-1 0,1 1 0,-1-1 0,0 1 0,2 4 0,-1-1 0,0 0 0,1 5 0,-2-6 0,1 2 31,-1 0-158,1-1 1,0 0-1,0 0 0,0 1 0,0-1 0,1 0 0,0 0 0,-1 0 0,1 0 0,4 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02646" units="cm"/>
      <inkml:brushProperty name="height" value="0.02646" units="cm"/>
    </inkml:brush>
  </inkml:definitions>
  <inkml:trace contextRef="#ctx0" brushRef="#br0">0 0 24575,'0'2'0,"0"1"0,5 1 0,3-1 0,5 1 0,2 0 0,1-1 0,2-1 0,1-1 0,1 0 0,1-1 0,0 0 0,0-3 0,-5-1-8191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02646" units="cm"/>
      <inkml:brushProperty name="height" value="0.02646" units="cm"/>
    </inkml:brush>
  </inkml:definitions>
  <inkml:trace contextRef="#ctx0" brushRef="#br0">0 0 24575,'58'49'0,"-15"-14"0,-43-35 0,11 10 0,0 0 0,-1 0 0,12 16 0,-19-22 0,-1 0 0,0 0 0,1 0 0,-1 0 0,-1 1 0,3 5 0,-4-8 0,1 1 0,-1 0 0,1 0 0,-1-1 0,0 1 0,0 0 0,0 0 0,-1 0 0,1-1 0,-1 1 0,-1 4 0,2-5-105,-1 0 0,-1 0 0,1 0 0,0 0 0,0 0 0,-1 0 0,1-1 0,-1 1 0,1 0 0,-1-1 0,0 1 0,-3 1 0,-3 3-6721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02646" units="cm"/>
      <inkml:brushProperty name="height" value="0.02646" units="cm"/>
    </inkml:brush>
  </inkml:definitions>
  <inkml:trace contextRef="#ctx0" brushRef="#br0">36 0 24575,'-2'0'0,"1"0"0,0 0 0,-1 0 0,1 1 0,0-1 0,-1 0 0,1 1 0,0-1 0,-1 1 0,1-1 0,0 1 0,0 0 0,0-1 0,0 1 0,-1 0 0,1 0 0,0 0 0,0 0 0,1 0 0,-1 0 0,0 0 0,0 0 0,0 0 0,1 0 0,-1 1 0,0-1 0,1 0 0,-1 0 0,1 1 0,-1 1 0,0 4 0,0 0 0,0 0 0,0 0 0,1 11 0,0-16 0,0 1 0,1 0 0,-1 1 0,1-1 0,-1 1 0,1-1 0,0 0 0,1 0 0,-1 0 0,0 0 0,4 6 0,-2-5 0,0 0 0,0 0 0,1 0 0,-1 0 0,1-1 0,7 6 0,-4-5 0,0 1 0,0-1 0,1-1 0,0 1 0,-1-1 0,1-1 0,0 0 0,14 3 0,-10-4 0,0 0 0,0 0 0,0-2 0,0 1 0,0-2 0,16-2 0,-22 2 0,-1 1 0,1-1 0,0 0 0,-1 0 0,1-1 0,-1 0 0,0 0 0,0 0 0,0 0 0,0-1 0,-1 0 0,1 0 0,-1 0 0,6-8 0,-8 9 22,0 1-1,-1-1 0,0 0 1,1 0-1,-1 1 0,0-1 1,0 0-1,-1 0 0,1 0 1,-1-1-1,1 1 0,-1 0 1,0 0-1,0 0 0,-1-6 1,0 4-236,-1-1 1,1 1 0,-1-1-1,0 1 1,0 0 0,-1 0-1,-5-8 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02646" units="cm"/>
      <inkml:brushProperty name="height" value="0.02646" units="cm"/>
    </inkml:brush>
  </inkml:definitions>
  <inkml:trace contextRef="#ctx0" brushRef="#br0">143 0 24575,'-11'0'0,"1"0"0,-1 1 0,-11 2 0,19-2 0,0 0 0,0 0 0,0 0 0,1 0 0,-1 0 0,0 0 0,1 1 0,-1-1 0,1 1 0,-1 0 0,1 0 0,0 0 0,-1 0 0,1 0 0,0 0 0,-1 3 0,2-5 0,1 1 0,0 0 0,-1-1 0,1 1 0,0 0 0,-1-1 0,1 1 0,0 0 0,0 0 0,0-1 0,-1 1 0,1 0 0,0 0 0,0-1 0,0 1 0,0 0 0,0 0 0,1 0 0,-1 0 0,1 1 0,-1-1 0,1 0 0,-1 0 0,1 0 0,0 0 0,-1 0 0,1 0 0,0 0 0,0 0 0,0 0 0,1 0 0,3 3 0,0-1 0,1 0 0,-1-1 0,6 3 0,-7-3 0,9 3 0,10 4 0,-22-9 0,1 1 0,-1 0 0,1 0 0,-1 0 0,1 0 0,-1 0 0,0 0 0,0 0 0,0 1 0,2 1 0,-2-2 0,-1 0 0,0-1 0,0 1 0,0 0 0,1 0 0,-1-1 0,0 1 0,0 0 0,0 0 0,0-1 0,0 1 0,0 0 0,-1 0 0,1 0 0,0-1 0,0 1 0,0 0 0,-1-1 0,1 1 0,0 0 0,-1-1 0,1 1 0,-1 0 0,1-1 0,-1 1 0,1 0 0,-1-1 0,1 1 0,-1-1 0,0 1 0,0-1 0,-2 3 0,-1 0 0,0 0 0,-7 3 0,2-2-151,0-1-1,1 0 0,-2 0 0,1-1 1,0 0-1,0-1 0,-1 0 1,-17 0-1,16-1-6674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02646" units="cm"/>
      <inkml:brushProperty name="height" value="0.02646" units="cm"/>
    </inkml:brush>
  </inkml:definitions>
  <inkml:trace contextRef="#ctx0" brushRef="#br0">0 0 24575,'3'0'0,"4"0"0,2 0 0,2 2 0,3 0 0,2-1 0,2 1 0,1-1 0,0 0 0,2-1 0,-1 0 0,0 0 0,-2 0 0,-2 0 0,-1 0 0,-3 0 0,-2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02646" units="cm"/>
      <inkml:brushProperty name="height" value="0.02646" units="cm"/>
    </inkml:brush>
  </inkml:definitions>
  <inkml:trace contextRef="#ctx0" brushRef="#br0">0 0 24575,'0'1'0,"0"0"0,1 0 0,-1 0 0,0-1 0,0 1 0,1 0 0,-1 0 0,0 0 0,1-1 0,-1 1 0,1 0 0,-1-1 0,1 1 0,0 0 0,-1-1 0,1 1 0,-1-1 0,1 1 0,1 0 0,16 9 0,-10-6 0,19 12 0,49 37 0,-72-49 0,0 0 0,1 0 0,-2 0 0,1 0 0,0 1 0,-1 0 0,0-1 0,0 1 0,3 6 0,-6-9 0,1 0 0,0 0 0,-1-1 0,1 1 0,-1 0 0,0 0 0,0-1 0,0 1 0,0 0 0,0 0 0,0 0 0,0 0 0,0-1 0,-1 1 0,1 0 0,0 0 0,-1-1 0,0 1 0,1 0 0,-1-1 0,0 1 0,0 0 0,0-1 0,0 1 0,0-1 0,-1 0 0,1 1 0,0-1 0,-1 0 0,1 0 0,0 0 0,-3 2 0,-2 0-227,1 0-1,-1-1 1,1 1-1,-1-1 1,-9 2-1,5-2-6598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02646" units="cm"/>
      <inkml:brushProperty name="height" value="0.02646" units="cm"/>
    </inkml:brush>
  </inkml:definitions>
  <inkml:trace contextRef="#ctx0" brushRef="#br0">17 0 24575,'-3'6'0,"1"0"0,-1 0 0,1 0 0,0 0 0,1 0 0,-1 0 0,1 0 0,1 1 0,-1-1 0,1 12 0,1-14 0,0 0 0,-1 0 0,1 0 0,0 0 0,1 0 0,-1-1 0,1 1 0,0 0 0,0-1 0,0 1 0,0-1 0,1 0 0,-1 0 0,1 0 0,0 0 0,-1 0 0,2 0 0,2 2 0,0-1 0,0-1 0,0 0 0,0 0 0,1 0 0,-1 0 0,1-1 0,-1-1 0,1 1 0,0-1 0,0 0 0,-1 0 0,13-1 0,-15 0 0,1 0 0,0-1 0,0 1 0,-1-1 0,1 0 0,-1-1 0,1 1 0,-1-1 0,1 0 0,-1 0 0,0 0 0,0-1 0,0 1 0,0-1 0,0 0 0,-1 0 0,1 0 0,-1-1 0,3-3 0,-3 3 38,-1 1 0,0-1 0,0 0 0,-1 0 0,1 1 0,-1-1 0,1 0 0,-1-5 0,1 1-465,-2 0 0,1-1 1,-1-8-1,0 10-6399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02646" units="cm"/>
      <inkml:brushProperty name="height" value="0.02646" units="cm"/>
    </inkml:brush>
  </inkml:definitions>
  <inkml:trace contextRef="#ctx0" brushRef="#br0">71 0 24575,'-1'1'0,"0"-1"0,0 0 0,0 1 0,1-1 0,-1 0 0,0 1 0,0-1 0,0 1 0,0 1 0,-2 0 0,-2 1 0,0 1 0,0 0 0,1 0 0,0 1 0,0-1 0,0 1 0,0 0 0,1 0 0,-1 0 0,-3 9 0,6-10 0,-1 0 0,0 0 0,1 1 0,0-1 0,0 1 0,0-1 0,1 1 0,-1-1 0,1 1 0,0-1 0,0 1 0,1-1 0,-1 1 0,3 8 0,-2-10 0,1-1 0,-1 1 0,0 0 0,1 0 0,0-1 0,0 1 0,-1-1 0,1 0 0,1 1 0,-1-1 0,0 0 0,0 0 0,1 0 0,4 2 0,-4-2 0,0-1 0,1 1 0,-1-1 0,0 0 0,1 0 0,-1 0 0,1 0 0,-1-1 0,1 1 0,-1-1 0,1 0 0,5 0 0,-8 0 0,0-1 0,0 1 0,0 0 0,1-1 0,-1 1 0,0-1 0,0 1 0,0-1 0,0 1 0,0-1 0,0 0 0,0 0 0,0 0 0,0 1 0,0-1 0,0 0 0,0 0 0,-1 0 0,1 0 0,0 0 0,-1-1 0,1 1 0,-1 0 0,1 0 0,-1 0 0,0 0 0,1-1 0,-1 1 0,0 0 0,0 0 0,0-3 0,0 2 0,0 1 0,0-1 0,0 1 0,0-1 0,0 0 0,-1 1 0,1-1 0,0 1 0,-1-1 0,0 1 0,1-1 0,-1 1 0,0 0 0,1-1 0,-1 1 0,0 0 0,0-1 0,0 1 0,-1 0 0,1 0 0,0 0 0,0 0 0,0 0 0,-1 0 0,-1-1 0,0 1-273,-1 0 0,0 0 0,0 0 0,-6 0 0,-2 0-6553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02646" units="cm"/>
      <inkml:brushProperty name="height" value="0.02646" units="cm"/>
    </inkml:brush>
  </inkml:definitions>
  <inkml:trace contextRef="#ctx0" brushRef="#br0">0 0 24575,'0'2'0,"3"0"0,1 1 0,4 0 0,4 0 0,2-1 0,4 0 0,1 0 0,2 0 0,1 0 0,0 0 0,0-1 0,0-1 0,-1 0 0,0 0 0,-2 0 0,-2 0 0,-4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02646" units="cm"/>
      <inkml:brushProperty name="height" value="0.02646" units="cm"/>
    </inkml:brush>
  </inkml:definitions>
  <inkml:trace contextRef="#ctx0" brushRef="#br0">0 0 24575,'22'11'0,"-11"-6"0,0 1 0,14 9 0,-22-13 0,1 1 0,-1 0 0,0 0 0,0 0 0,-1 0 0,1 0 0,0 1 0,-1-1 0,0 1 0,4 7 0,-5-7 0,1-1 0,-1 1 0,0 0 0,0 0 0,0 0 0,0 4 0,-1-6 0,0-1 0,0 1 0,-1-1 0,1 1 0,0-1 0,-1 1 0,1-1 0,0 1 0,-1-1 0,0 1 0,1-1 0,-1 0 0,0 1 0,0-1 0,0 0 0,0 1 0,0-1 0,-1 1 0,-1 1-341,-1 0 0,1 0-1,-7 3 1,-1 0-6485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02646" units="cm"/>
      <inkml:brushProperty name="height" value="0.02646" units="cm"/>
    </inkml:brush>
  </inkml:definitions>
  <inkml:trace contextRef="#ctx0" brushRef="#br0">154 0 24575,'-11'12'0,"1"0"0,-1 1 0,2 0 0,-12 21 0,11-14 0,0 2 0,-11 32 0,8-3 0,1 0 0,-4 53 0,10-59 0,3 0 0,2 70 0,2-105 0,0 1 0,1-1 0,0 0 0,1 0 0,0 0 0,0 0 0,1 0 0,1-1 0,6 13 0,-6-15 0,0 0 0,1 0 0,-1-1 0,1 1 0,1-1 0,-1-1 0,1 1 0,0-1 0,0 0 0,0-1 0,14 7 0,-8-6 57,0 0 0,1-1 0,-1-1 0,1 0 0,16 1 0,-5-2-626,0-1 0,26-3 0,-23 0-6257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02646" units="cm"/>
      <inkml:brushProperty name="height" value="0.02646" units="cm"/>
    </inkml:brush>
  </inkml:definitions>
  <inkml:trace contextRef="#ctx0" brushRef="#br0">6 0 24575,'1'2'0,"-1"0"0,1-1 0,0 1 0,-1 0 0,1 0 0,0-1 0,0 1 0,0-1 0,1 1 0,0 1 0,2 1 0,4 7 0,2 0 0,-1-1 0,1 0 0,1 0 0,12 8 0,-11-10 0,22 11 0,-21-13 0,18 13 0,-28-17 0,3 2 0,-1 0 0,0 0 0,0 0 0,8 9 0,-12-11 0,0-1 0,0 1 0,0-1 0,0 1 0,0-1 0,0 1 0,-1 0 0,1-1 0,-1 1 0,1 0 0,-1-1 0,0 1 0,1 0 0,-1 0 0,0 0 0,0-1 0,0 1 0,-1 0 0,1 0 0,0-1 0,-1 1 0,1 0 0,-2 1 0,0 4 0,-1-1 0,-1 0 0,1 0 0,-1 0 0,-9 10 0,-28 24 0,26-26 0,-35 31 0,-24 23 0,65-57-1365,2-2-5461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02646" units="cm"/>
      <inkml:brushProperty name="height" value="0.02646" units="cm"/>
    </inkml:brush>
  </inkml:definitions>
  <inkml:trace contextRef="#ctx0" brushRef="#br0">0 34 24575,'0'8'0,"1"0"0,0 0 0,0-1 0,0 1 0,1 0 0,0-1 0,1 1 0,5 11 0,-2-9 0,0 0 0,0 0 0,1-1 0,0 0 0,11 11 0,-11-14 0,0 1 0,0-1 0,1 0 0,0-1 0,0 0 0,12 6 0,-15-8 0,1-1 0,0 0 0,0-1 0,-1 1 0,1-1 0,1 0 0,-1-1 0,0 1 0,0-1 0,0 0 0,6-2 0,-8 2 0,-1-1 0,0 0 0,1 0 0,-1 0 0,0 0 0,0 0 0,0-1 0,0 1 0,0-1 0,0 0 0,0 0 0,4-4 0,-4 2 0,1 0 0,-1 0 0,0 0 0,-1 0 0,1 0 0,-1 0 0,0-1 0,2-5 0,-1 1 0,0 0 0,-1-1 0,0 1 0,-1-1 0,0 1 0,-1-1 0,0 1 0,-2-17 0,1 20 56,-1 1-1,1 0 1,-1-1 0,0 1-1,-3-5 1,2 4-481,0 0 0,1 0 1,-2-7-1,3 6-6401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02646" units="cm"/>
      <inkml:brushProperty name="height" value="0.02646" units="cm"/>
    </inkml:brush>
  </inkml:definitions>
  <inkml:trace contextRef="#ctx0" brushRef="#br0">0 0 24575,'0'1'0,"1"0"0,-1 0 0,0 0 0,1 0 0,-1 0 0,0-1 0,1 1 0,-1 0 0,1 0 0,-1 0 0,1-1 0,0 1 0,-1 0 0,1-1 0,0 1 0,-1 0 0,1-1 0,0 1 0,0-1 0,0 1 0,0-1 0,-1 1 0,1-1 0,0 0 0,2 1 0,2 0 0,0 1 0,11 1 0,6-1 0,-1 0 0,41-4 0,-42-1 0,0 0 0,37-13 0,-47 12-1365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02646" units="cm"/>
      <inkml:brushProperty name="height" value="0.02646" units="cm"/>
    </inkml:brush>
  </inkml:definitions>
  <inkml:trace contextRef="#ctx0" brushRef="#br0">0 0 24575,'3'1'0,"-1"-1"0,0 1 0,1-1 0,-1 1 0,0 0 0,1 0 0,-1 0 0,0 1 0,4 2 0,4 2 0,-3-2 0,7 2 0,0 2 0,-1 0 0,13 10 0,-22-15 0,0 0 0,-1 1 0,1-1 0,-1 1 0,0 0 0,0 0 0,0 0 0,-1 0 0,1 1 0,-1-1 0,0 1 0,0-1 0,1 10 0,-1-9 27,-2 0-1,1 1 0,-1-1 0,1 1 1,-2-1-1,1 1 0,0-1 0,-1 1 1,0-1-1,-1 0 0,1 0 0,-3 7 1,1-6-217,0 0 0,-1 0 1,1 0-1,-1 0 0,-1-1 1,1 1-1,-1-1 1,-10 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02646" units="cm"/>
      <inkml:brushProperty name="height" value="0.02646" units="cm"/>
    </inkml:brush>
  </inkml:definitions>
  <inkml:trace contextRef="#ctx0" brushRef="#br0">0 0 24575,'0'2'0,"0"3"0,0 2 0,0 3 0,0 1 0,0 0 0,0 0 0,0 1 0,0 0 0,0-1 0,0-1 0,0 0 0,0-1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02646" units="cm"/>
      <inkml:brushProperty name="height" value="0.02646" units="cm"/>
    </inkml:brush>
  </inkml:definitions>
  <inkml:trace contextRef="#ctx0" brushRef="#br0">9 0 24575,'-1'1'0,"0"1"0,1-1 0,-1 0 0,0 0 0,1 0 0,-1 0 0,1 1 0,-1-1 0,1 0 0,0 0 0,-1 1 0,1 1 0,-1 18 0,1-16 0,-1 1 0,1 0 0,0-1 0,1 1 0,-1-1 0,1 1 0,2 8 0,-2-11 0,1 0 0,-1 0 0,1 0 0,0 0 0,0 0 0,0 0 0,0 0 0,0 0 0,1-1 0,-1 1 0,5 2 0,1 2 0,0-2 0,0 1 0,1-1 0,-1-1 0,11 5 0,-15-8 0,0 1 0,0-1 0,1 0 0,-1 0 0,1 0 0,-1 0 0,0-1 0,1 0 0,-1 0 0,1 0 0,-1 0 0,1-1 0,5-1 0,-7 1 0,0 0 0,-1-1 0,1 1 0,-1-1 0,1 1 0,-1-1 0,0 0 0,0 0 0,0 0 0,0 0 0,0 0 0,0-1 0,0 1 0,-1 0 0,1-1 0,-1 0 0,2-2 0,-2 1 0,1 0 0,-1 0 0,0 0 0,0 0 0,0 0 0,0 0 0,-1-1 0,1 1 0,-1 0 0,-1 0 0,0-6 0,0 6 57,0 0 0,0 1 0,0 0 0,-3-4 0,-1-7-1707,2 7-5176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02646" units="cm"/>
      <inkml:brushProperty name="height" value="0.02646" units="cm"/>
    </inkml:brush>
  </inkml:definitions>
  <inkml:trace contextRef="#ctx0" brushRef="#br0">0 11 24575,'3'0'0,"4"0"0,3 0 0,4 0 0,1 0 0,2 0 0,2 0 0,1 0 0,1 0 0,2 0 0,-1-1 0,1-1 0,-1 0 0,-2-1 0,-6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02646" units="cm"/>
      <inkml:brushProperty name="height" value="0.02646" units="cm"/>
    </inkml:brush>
  </inkml:definitions>
  <inkml:trace contextRef="#ctx0" brushRef="#br0">0 0 24575,'1'1'0,"-1"0"0,1 0 0,-1 0 0,1 0 0,0 0 0,-1 0 0,1 0 0,0-1 0,0 1 0,0 0 0,1 0 0,2 2 0,8 8 0,1-1 0,1 0 0,18 9 0,-18-11 0,-1 0 0,0 1 0,22 20 0,-33-27 0,0 0 0,0 1 0,0-1 0,0 1 0,0 0 0,-1 0 0,1 0 0,-1 0 0,1 0 0,-1 0 0,0 0 0,-1 0 0,2 4 0,-2-4 0,0-1 0,0 1 0,0-1 0,0 1 0,-1-1 0,1 1 0,0 0 0,-1-1 0,0 0 0,0 1 0,0-1 0,0 1 0,0-1 0,0 0 0,-1 0 0,1 0 0,-3 3 0,0-1-289,-1 1 0,-8 6 0,11-10-209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02646" units="cm"/>
      <inkml:brushProperty name="height" value="0.02646" units="cm"/>
    </inkml:brush>
  </inkml:definitions>
  <inkml:trace contextRef="#ctx0" brushRef="#br0">0 9 24575,'9'-1'0,"16"-2"0,1-1 0,-22 4 0,0-1 0,1 1 0,-1 0 0,0 0 0,1 0 0,6 2 0,-10-2 0,0 1 0,0-1 0,-1 0 0,1 0 0,0 1 0,0-1 0,-1 1 0,1-1 0,0 1 0,-1-1 0,1 1 0,-1-1 0,1 1 0,-1-1 0,1 1 0,-1 0 0,1-1 0,-1 1 0,1 0 0,-1-1 0,0 1 0,1 0 0,-1 0 0,0-1 0,0 1 0,0 0 0,0 0 0,1 0 0,-1-1 0,0 1 0,0 0 0,-1 0 0,1 0 0,0-1 0,0 1 0,0 0 0,-1 1 0,0 1 0,1 0 0,-1 0 0,-1-1 0,1 1 0,0 0 0,-1-1 0,1 1 0,-1-1 0,-3 4 0,-2 1 0,-12 10 0,12-11 0,-12 13 0,17-17 0,0 0 0,0 1 0,1-1 0,-1 1 0,1-1 0,-1 1 0,1 0 0,0-1 0,0 1 0,0 4 0,0-6 0,1 0 0,0 0 0,0 0 0,0 0 0,0 0 0,0 0 0,0-1 0,0 1 0,1 0 0,-1 0 0,0 0 0,0 0 0,1 0 0,-1 0 0,1 0 0,-1 0 0,1 0 0,0 0 0,0 1 0,0-1 0,0 0 0,1 0 0,-1 0 0,0 0 0,1 0 0,-1 0 0,1 0 0,2 1 0,3 0 0,0 0 0,0 0 0,14 1 0,-19-2 0,6 0 0,0 0 0,-1-1 0,1 1 0,0-1 0,-1-1 0,1 0 0,0 0 0,-1 0 0,1-1 0,-1 0 0,0 0 0,10-5 0,6-6-1365,-14 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02646" units="cm"/>
      <inkml:brushProperty name="height" value="0.02646" units="cm"/>
    </inkml:brush>
  </inkml:definitions>
  <inkml:trace contextRef="#ctx0" brushRef="#br0">10 0 24575,'0'5'0,"-1"0"0,1 0 0,-3 6 0,-1 9 0,4-17 0,-1 9 0,0 0 0,2 21 0,0-30 0,-1 0 0,1 1 0,0-1 0,-1 0 0,2 0 0,-1 0 0,0 0 0,0 0 0,1 0 0,0 0 0,0 0 0,0-1 0,0 1 0,4 4 0,-1-3 0,0 0 0,1 0 0,0-1 0,-1 0 0,1 0 0,0 0 0,1 0 0,-1-1 0,0 0 0,9 1 0,-9-2 0,0 0 0,0 0 0,-1-1 0,1 0 0,0 0 0,0-1 0,0 1 0,0-1 0,-1 0 0,1-1 0,11-4 0,-14 5 17,-1-1 0,1 0 0,0 0 1,0 0-1,-1 0 0,1-1 0,-1 1 0,1 0 0,-1-1 0,0 0 0,0 0 0,-1 1 0,1-1 0,0 0 0,-1-1 0,0 1 0,1 0 0,-1 0 1,0-5-1,1-4-359,0 0 1,-1 0 0,0 0-1,-2-13 1,1 17-6485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02646" units="cm"/>
      <inkml:brushProperty name="height" value="0.02646" units="cm"/>
    </inkml:brush>
  </inkml:definitions>
  <inkml:trace contextRef="#ctx0" brushRef="#br0">5 18 24575,'-2'0'0,"-1"0"0,5-3 0,-1 2 0,0 0 0,1 0 0,-1 0 0,0 0 0,1 1 0,-1-1 0,1 0 0,-1 1 0,1-1 0,2 0 0,17-2 0,-17 3 0,1-1 0,0 0 0,1 1 0,0-1 0,9 2 0,-14-1 0,1 0 0,-1 0 0,0 1 0,1-1 0,-1 0 0,0 1 0,1-1 0,-1 1 0,0 0 0,1-1 0,-1 1 0,0 0 0,0 0 0,0 0 0,0 0 0,0 0 0,0 0 0,0 0 0,1 2 0,-1-1 0,0-1 0,0 1 0,0 0 0,-1 0 0,1-1 0,0 1 0,-1 0 0,0 0 0,1 0 0,-1 0 0,0-1 0,0 1 0,0 0 0,0 0 0,0 0 0,-1 0 0,1 2 0,-2 1 0,0 0 0,-1 0 0,1 0 0,-5 6 0,4-7 0,3-3 0,0-1 0,-1 1 0,1-1 0,0 1 0,0-1 0,-1 1 0,1 0 0,0-1 0,0 1 0,0-1 0,0 1 0,0-1 0,0 1 0,0 0 0,0-1 0,0 1 0,0-1 0,0 1 0,0-1 0,0 1 0,0 0 0,0-1 0,0 1 0,1-1 0,-1 1 0,0-1 0,0 1 0,1-1 0,-1 1 0,0-1 0,1 1 0,-1-1 0,1 1 0,0-1 0,1 2 0,1 0 0,0 0 0,0-1 0,0 1 0,4 0 0,8 5 0,-14-6 0,0 0 0,0-1 0,0 1 0,0 0 0,0 0 0,-1-1 0,1 1 0,0 0 0,0 0 0,-1 0 0,1 0 0,-1 0 0,1 0 0,-1 0 0,1 1 0,-1-1 0,0 0 0,0-1 0,0 1 0,0 0 0,0 0 0,0-1 0,0 1 0,0 0 0,-1-1 0,1 1 0,0 0 0,0-1 0,-1 1 0,1 0 0,0-1 0,-1 1 0,1-1 0,-1 1 0,1-1 0,-1 1 0,1-1 0,-1 1 0,1-1 0,-2 1 0,-3 3 43,1-1 0,-1-1-1,0 1 1,-1-1 0,1 0-1,0 0 1,-9 2 0,2-2-612,1 0 0,-20 0 0,18-2-6257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02646" units="cm"/>
      <inkml:brushProperty name="height" value="0.02646" units="cm"/>
    </inkml:brush>
  </inkml:definitions>
  <inkml:trace contextRef="#ctx0" brushRef="#br0">0 0 24575,'0'2'0,"3"0"0,4 1 0,3 1 0,4-1 0,1-1 0,2-1 0,1 0 0,0-1 0,1 1 0,-1-2 0,0 1 0,-1 0 0,-2 0 0,-1 0 0,-4 0-8191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02646" units="cm"/>
      <inkml:brushProperty name="height" value="0.02646" units="cm"/>
    </inkml:brush>
  </inkml:definitions>
  <inkml:trace contextRef="#ctx0" brushRef="#br0">0 0 24575,'0'1'0,"1"0"0,-1 0 0,0-1 0,0 1 0,0 0 0,1-1 0,-1 1 0,0 0 0,1-1 0,-1 1 0,1 0 0,-1-1 0,1 1 0,-1-1 0,2 2 0,9 7 0,-6-6 0,32 24 0,-17-13 0,-2 0 0,0 1 0,26 27 0,-41-39 0,-1 0 0,0 0 0,1 0 0,-1 1 0,-1-1 0,1 0 0,0 1 0,-1 0 0,0-1 0,0 1 0,0 0 0,0 0 0,-1 0 0,1-1 0,-1 1 0,0 0 0,-1 6 0,1-8-68,-1 0 0,0 0-1,0 0 1,0 0 0,0-1 0,0 1-1,0-1 1,-1 1 0,1-1 0,0 1-1,-1-1 1,1 1 0,-1-1 0,1 0-1,-1 0 1,0 0 0,0 0-1,1 0 1,-5 1 0,-3 1-6758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02646" units="cm"/>
      <inkml:brushProperty name="height" value="0.02646" units="cm"/>
    </inkml:brush>
  </inkml:definitions>
  <inkml:trace contextRef="#ctx0" brushRef="#br0">267 0 24575,'-6'1'0,"0"0"0,0 0 0,0 0 0,0 0 0,0 1 0,-8 4 0,-12 3 0,15-6 0,0 1 0,1 0 0,-1 1 0,-11 7 0,-36 27 0,43-29 0,12-8 0,0-1 0,1 1 0,-1-1 0,0 1 0,1 0 0,0 0 0,-1 0 0,1 1 0,0-1 0,0 0 0,0 1 0,-3 4 0,2 4 0,0-1 0,1 1 0,0 0 0,-1 12 0,0-5 0,2 1 0,-1 0 0,2 0 0,2 19 0,0-27 0,0 0 0,1 0 0,8 20 0,-6-18 0,-1-2-176,2-1-1,0 1 0,0-1 1,8 10-1,-11-16-305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3.186"/>
    </inkml:context>
    <inkml:brush xml:id="br0">
      <inkml:brushProperty name="width" value="0.1" units="cm"/>
      <inkml:brushProperty name="height" value="0.1" units="cm"/>
      <inkml:brushProperty name="color" value="#E71224"/>
    </inkml:brush>
  </inkml:definitions>
  <inkml:trace contextRef="#ctx0" brushRef="#br0">180 561 24575,'-48'-2'0,"25"1"0,0 1 0,-36 4 0,58-4 0,0 0 0,-1 0 0,1 0 0,0 1 0,0-1 0,-1 0 0,1 1 0,0-1 0,0 1 0,0-1 0,0 1 0,0 0 0,0-1 0,0 1 0,0 0 0,0 0 0,0 0 0,0 0 0,0 0 0,0 0 0,1 0 0,-1 0 0,0 0 0,1 0 0,-1 0 0,0 2 0,1-2 0,0 0 0,0 0 0,1 0 0,-1 0 0,0 0 0,0 0 0,1 1 0,-1-1 0,0 0 0,1 0 0,-1 0 0,1-1 0,-1 1 0,1 0 0,0 0 0,-1 0 0,1 0 0,0 0 0,0-1 0,0 1 0,-1 0 0,1-1 0,0 1 0,0 0 0,0-1 0,0 1 0,0-1 0,0 0 0,0 1 0,2-1 0,8 4 0,1-1 0,0 0 0,1-1 0,-1 0 0,19 0 0,62-5 0,-34-3 0,-2-2 0,1-3 0,71-23 0,161-74 0,-223 79 0,87-51 0,-120 59 0,0-2 0,-2-1 0,0-1 0,30-33 0,-57 52-54,-1 1-1,0-1 0,0 0 1,0 0-1,-1 0 1,0 0-1,0-1 0,0 1 1,-1-1-1,0 0 1,0 0-1,-1 0 0,0 0 1,0 0-1,0 0 0,-1 0 1,0 0-1,-1 0 1,1 0-1,-1 0 0,-1 0 1,0 0-1,1 0 1,-6-10-1,-2 0-6771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5.796"/>
    </inkml:context>
    <inkml:brush xml:id="br0">
      <inkml:brushProperty name="width" value="0.1" units="cm"/>
      <inkml:brushProperty name="height" value="0.1" units="cm"/>
      <inkml:brushProperty name="color" value="#E71224"/>
    </inkml:brush>
  </inkml:definitions>
  <inkml:trace contextRef="#ctx0" brushRef="#br0">1 1 24575,'0'16'0,"-1"13"0,2-1 0,5 32 0,-4-50 0,0 0 0,1 0 0,0 0 0,1-1 0,0 1 0,0-1 0,1 0 0,0 0 0,10 13 0,3-2 0,0-1 0,1-1 0,1 0 0,1-1 0,0-1 0,1-2 0,43 23 0,-22-17 0,0-2 0,1-2 0,72 17 0,-79-25-455,2-3 0,68 3 0,-73-8-6371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231"/>
    </inkml:context>
    <inkml:brush xml:id="br0">
      <inkml:brushProperty name="width" value="0.1" units="cm"/>
      <inkml:brushProperty name="height" value="0.1" units="cm"/>
      <inkml:brushProperty name="color" value="#E71224"/>
    </inkml:brush>
  </inkml:definitions>
  <inkml:trace contextRef="#ctx0" brushRef="#br0">1 229 24575,'6'-1'0,"1"0"0,-1 0 0,1-1 0,-1 0 0,1 0 0,-1-1 0,7-4 0,49-27 0,-56 31 0,5-4 0,-1-1 0,1 0 0,-1 0 0,17-19 0,-23 23 0,0-1 0,-1 1 0,1-1 0,-1 1 0,0-1 0,0 0 0,-1 0 0,0-1 0,0 1 0,0 0 0,0-1 0,-1 1 0,2-11 0,-3 15 0,-1-1 0,1 1 0,0-1 0,0 1 0,-1-1 0,1 1 0,-1-1 0,1 1 0,-1 0 0,1-1 0,-1 1 0,0 0 0,0-1 0,0 1 0,0 0 0,0 0 0,0 0 0,0 0 0,0 0 0,0 0 0,0 0 0,-1 0 0,1 0 0,0 1 0,-1-1 0,1 0 0,0 1 0,-1-1 0,1 1 0,-1 0 0,1-1 0,-1 1 0,1 0 0,-1 0 0,-2 0 0,-1 0 0,-1 0 0,0 0 0,0 0 0,1 1 0,-1 0 0,0 0 0,1 0 0,-6 3 0,5-1 0,1 0 0,-1 0 0,1 0 0,0 1 0,0 0 0,0 0 0,1 0 0,-1 0 0,1 1 0,0 0 0,0 0 0,1 0 0,-1 0 0,1 1 0,0-1 0,1 1 0,0 0 0,-3 8 0,3-5 0,0-1 0,0 0 0,1 0 0,0 0 0,0 1 0,1-1 0,1 0 0,-1 1 0,1-1 0,0 0 0,1 0 0,0 1 0,5 11 0,-4-15 0,-1-1 0,1 1 0,0-1 0,1 0 0,-1 0 0,1 0 0,-1 0 0,1 0 0,1-1 0,-1 0 0,0 0 0,1 0 0,-1 0 0,1-1 0,0 0 0,0 0 0,0 0 0,7 1 0,5 2 0,2-2 0,-1 0 0,36 1 0,-39-5-151,-1-1-1,0 0 0,1-1 0,-1 0 1,0-1-1,-1-1 0,1 0 1,19-10-1,-12 5-6674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621"/>
    </inkml:context>
    <inkml:brush xml:id="br0">
      <inkml:brushProperty name="width" value="0.1" units="cm"/>
      <inkml:brushProperty name="height" value="0.1" units="cm"/>
      <inkml:brushProperty name="color" value="#E71224"/>
    </inkml:brush>
  </inkml:definitions>
  <inkml:trace contextRef="#ctx0" brushRef="#br0">352 85 24575,'0'-2'0,"-1"1"0,0-1 0,1 1 0,-1 0 0,0 0 0,0-1 0,0 1 0,0 0 0,0 0 0,0 0 0,0 0 0,0 0 0,-1 0 0,1 0 0,0 1 0,-1-1 0,1 0 0,-2 0 0,-2-2 0,-11-6 0,0 0 0,0 1 0,-1 1 0,0 0 0,-30-7 0,39 12 0,0 1 0,0-1 0,0 1 0,0 1 0,0-1 0,0 1 0,0 1 0,0 0 0,-1 0 0,1 0 0,1 1 0,-1 0 0,0 1 0,0 0 0,-8 4 0,11-3 0,0 0 0,1 0 0,-1 0 0,1 1 0,0-1 0,1 1 0,-1 0 0,1 0 0,0 0 0,0 0 0,0 1 0,1-1 0,0 1 0,0 0 0,0 0 0,1 0 0,-1 7 0,0-5 0,1 0 0,1 1 0,-1-1 0,1 1 0,1-1 0,-1 1 0,2-1 0,-1 0 0,1 1 0,0-1 0,7 15 0,-5-17 0,0 0 0,1 0 0,-1 0 0,2 0 0,-1-1 0,0 0 0,1 0 0,0-1 0,0 1 0,1-1 0,-1-1 0,1 1 0,0-1 0,11 4 0,2 0 0,1-1 0,0-1 0,40 5 0,-58-10 0,1 0 0,-1 0 0,0 0 0,0 0 0,0 0 0,0-1 0,0 1 0,0-1 0,0 0 0,0 0 0,0 0 0,0 0 0,0 0 0,-1-1 0,1 1 0,0-1 0,2-2 0,-1 0 0,-1 1 0,0-1 0,0 1 0,0-1 0,-1 0 0,1 0 0,-1 0 0,0 0 0,0-1 0,1-5 0,1-8 0,0 1 0,-1-1 0,-1 1 0,-1-35 0,-5 26 0,3 22 0,0 0 0,0-1 0,1 1 0,-1 0 0,1 0 0,0 0 0,1-6 0,-1 9 0,1 0 0,-1 0 0,1 0 0,-1 0 0,1 1 0,-1-1 0,1 0 0,0 0 0,-1 0 0,1 1 0,0-1 0,0 0 0,0 0 0,-1 1 0,1-1 0,0 1 0,0-1 0,0 1 0,0-1 0,0 1 0,0 0 0,0-1 0,0 1 0,0 0 0,0 0 0,0 0 0,0 0 0,0 0 0,0 0 0,0 0 0,0 0 0,0 0 0,0 0 0,2 1 0,274 14-1365,-256-15-5461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947"/>
    </inkml:context>
    <inkml:brush xml:id="br0">
      <inkml:brushProperty name="width" value="0.1" units="cm"/>
      <inkml:brushProperty name="height" value="0.1" units="cm"/>
      <inkml:brushProperty name="color" value="#E71224"/>
    </inkml:brush>
  </inkml:definitions>
  <inkml:trace contextRef="#ctx0" brushRef="#br0">278 1 24575,'-20'0'0,"1"1"0,-1 0 0,-20 5 0,32-4 0,0 0 0,0 1 0,1-1 0,-1 2 0,1-1 0,0 1 0,0 0 0,0 0 0,1 1 0,-8 7 0,4-3 0,0 1 0,0 0 0,2 1 0,-1 0 0,1 0 0,-7 16 0,11-20 0,1 0 0,0 0 0,1 0 0,-1 0 0,2 1 0,-1-1 0,1 1 0,0-1 0,0 1 0,1-1 0,0 1 0,2 14 0,-1-18 0,1 0 0,-1-1 0,1 0 0,-1 1 0,1-1 0,0 0 0,0 0 0,1 0 0,-1 0 0,0 0 0,1 0 0,0-1 0,0 1 0,0-1 0,0 0 0,0 0 0,0 0 0,0 0 0,5 1 0,7 4 0,1-1 0,31 7 0,-23-7 57,0-2 0,1-1 0,-1 0 0,1-2 0,30-3 0,-39 1-228,0-1 0,0-1 1,0 0-1,-1-1 0,1-1 1,-1-1-1,0 0 0,-1-1 1,15-8-1,4-8-6655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7.678"/>
    </inkml:context>
    <inkml:brush xml:id="br0">
      <inkml:brushProperty name="width" value="0.1" units="cm"/>
      <inkml:brushProperty name="height" value="0.1" units="cm"/>
      <inkml:brushProperty name="color" value="#E71224"/>
    </inkml:brush>
  </inkml:definitions>
  <inkml:trace contextRef="#ctx0" brushRef="#br0">0 1 24575,'4'1'0,"-1"0"0,1 0 0,-1 1 0,0 0 0,1-1 0,-1 1 0,0 1 0,0-1 0,0 0 0,-1 1 0,1-1 0,-1 1 0,3 3 0,3 2 0,32 34 0,-2 1 0,53 80 0,50 107 0,87 245 0,-204-418 0,-5-17 0,-11-25 0,0 1 0,-2 0 0,0 0 0,5 20 0,-11-35 0,0-1 0,1 1 0,-1-1 0,0 1 0,0-1 0,0 1 0,0-1 0,1 1 0,-1 0 0,0-1 0,0 1 0,0-1 0,0 1 0,0-1 0,0 1 0,-1 0 0,1-1 0,0 1 0,0-1 0,0 1 0,0-1 0,-1 1 0,1 0 0,0-1 0,-1 1 0,1-1 0,-1 1 0,-11-10 0,-11-25 0,16 22 0,1 0 0,1-1 0,0 1 0,1-1 0,0 0 0,1-1 0,1 1 0,0 0 0,0-1 0,2 1 0,-1-1 0,2 1 0,3-22 0,-3 28 0,1 1 0,0-1 0,1 0 0,-1 1 0,1-1 0,1 1 0,-1 0 0,1 0 0,0 0 0,1 1 0,-1-1 0,1 1 0,0 0 0,0 0 0,1 1 0,-1-1 0,1 1 0,0 1 0,0-1 0,1 1 0,11-5 0,-4 3 0,-1 0 0,2 1 0,-1 1 0,0 0 0,1 1 0,0 1 0,-1 0 0,1 0 0,23 4 0,-32-2 0,0 0 0,0 0 0,0 1 0,-1 0 0,1 0 0,-1 1 0,0-1 0,0 1 0,1 0 0,-2 1 0,1-1 0,0 1 0,-1 0 0,7 8 0,2 3 0,-1 1 0,-1 1 0,9 18 0,10 16 0,-27-48 0,-1 0 0,0 0 0,0-1 0,1 1 0,0 0 0,-1-1 0,1 0 0,0 0 0,0 0 0,0 0 0,0 0 0,1 0 0,-1-1 0,0 0 0,1 1 0,-1-1 0,1-1 0,0 1 0,-1 0 0,1-1 0,-1 0 0,1 0 0,0 0 0,-1 0 0,1 0 0,0-1 0,-1 0 0,1 0 0,-1 0 0,6-2 0,-1 0 0,0-1 0,0 0 0,-1 0 0,0-1 0,1 0 0,-2 0 0,1-1 0,-1 0 0,1 0 0,-2 0 0,10-13 0,-3 0 0,-1 0 0,-2 0 0,0-1 0,-1 0 0,0-1 0,-2 1 0,-1-1 0,5-38 0,-9 57 0,-1 0 0,0 0 0,0 0 0,0 0 0,0 0 0,0 0 0,0 0 0,0 0 0,-1 1 0,1-1 0,-1 0 0,0 0 0,1 0 0,-1 0 0,0 0 0,0 1 0,0-1 0,0 0 0,0 1 0,-2-2 0,1 2 0,1 0 0,-1 0 0,0 0 0,1 1 0,-1-1 0,0 1 0,1 0 0,-1-1 0,0 1 0,0 0 0,1 0 0,-1 0 0,0 0 0,0 0 0,1 0 0,-1 1 0,0-1 0,0 0 0,1 1 0,-1 0 0,0-1 0,-2 2 0,-1 1 0,-1 0 0,1 0 0,0 1 0,0-1 0,1 1 0,-1 0 0,1 1 0,-1-1 0,1 1 0,1 0 0,-1 0 0,1 0 0,-5 9 0,5-8 0,0 1 0,0-1 0,1 1 0,-1 0 0,2 0 0,-1-1 0,1 1 0,0 0 0,0 0 0,1 1 0,1 11 0,0-15 0,0-1 0,0 0 0,1 1 0,-1-1 0,1 0 0,0 0 0,-1 0 0,2 0 0,-1 0 0,0-1 0,0 1 0,1-1 0,0 1 0,-1-1 0,1 0 0,0 0 0,0 0 0,4 2 0,6 2 0,0 0 0,0 0 0,17 4 0,-18-7 29,0 0-1,0 0 1,0-2-1,0 1 0,0-2 1,1 1-1,-1-2 1,0 0-1,1 0 1,-1-1-1,13-4 1,-7 1-273,-2-1 0,1-1 0,-1-1 0,0 0 1,0-2-1,27-20 0,-18 10-6582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036"/>
    </inkml:context>
    <inkml:brush xml:id="br0">
      <inkml:brushProperty name="width" value="0.1" units="cm"/>
      <inkml:brushProperty name="height" value="0.1" units="cm"/>
      <inkml:brushProperty name="color" value="#E71224"/>
    </inkml:brush>
  </inkml:definitions>
  <inkml:trace contextRef="#ctx0" brushRef="#br0">1 1 24575,'7'10'0,"0"1"0,1-1 0,0 0 0,0-1 0,16 14 0,17 19 0,-26-22 0,-1 0 0,-1 1 0,0 1 0,13 33 0,-26-55 0,0 0 0,0 1 0,0-1 0,0 0 0,1 0 0,-1 1 0,0-1 0,0 0 0,0 1 0,0-1 0,0 0 0,0 0 0,0 1 0,1-1 0,-1 0 0,0 0 0,0 1 0,0-1 0,1 0 0,-1 0 0,0 0 0,0 1 0,1-1 0,-1 0 0,0 0 0,0 0 0,1 0 0,-1 0 0,0 1 0,1-1 0,-1 0 0,1 0 0,2-10 0,-2-21 0,-1 28 0,0-25 0,-1 15 0,1 0 0,0 0 0,3-13 0,-2 22 0,-1 0 0,1 1 0,0-1 0,1 1 0,-1-1 0,1 1 0,-1 0 0,1-1 0,0 1 0,0 0 0,0 0 0,1 0 0,-1 1 0,1-1 0,3-3 0,4 0-227,-1 0-1,1 1 1,0 0-1,0 0 1,16-5-1,0 3-6598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598"/>
    </inkml:context>
    <inkml:brush xml:id="br0">
      <inkml:brushProperty name="width" value="0.1" units="cm"/>
      <inkml:brushProperty name="height" value="0.1" units="cm"/>
      <inkml:brushProperty name="color" value="#E71224"/>
    </inkml:brush>
  </inkml:definitions>
  <inkml:trace contextRef="#ctx0" brushRef="#br0">137 451 24575,'0'6'0,"1"0"0,0-1 0,0 1 0,0-1 0,0 1 0,1-1 0,0 0 0,0 1 0,6 7 0,2 5 0,20 22 0,-20-27 0,0 1 0,13 22 0,44 119 0,-67-155 0,0 0 0,0 0 0,1 1 0,-1-1 0,0 0 0,0 1 0,0-1 0,1 0 0,-1 1 0,0-1 0,0 0 0,0 1 0,0-1 0,0 1 0,0-1 0,0 0 0,0 1 0,0-1 0,0 0 0,0 1 0,0-1 0,0 1 0,0-1 0,0 0 0,0 1 0,0-1 0,-1 0 0,1 1 0,0-1 0,0 0 0,0 1 0,-1-1 0,1 1 0,-13-6 0,-14-18 0,-28-30 0,21 20 0,0-1 0,-47-63 0,73 86 0,1 0 0,0-1 0,1 0 0,0 0 0,0 0 0,2-1 0,-1 0 0,2 0 0,0 0 0,0 0 0,1-1 0,1 1 0,0-1 0,2-14 0,1 16 0,0 1 0,1-1 0,0 1 0,1 0 0,0 0 0,1 0 0,0 0 0,1 1 0,0 0 0,1 0 0,0 1 0,0 0 0,1 0 0,0 0 0,1 1 0,10-7 0,9-7 0,1 1 0,1 2 0,1 1 0,35-14 0,-43 21-170,1 1-1,1 1 0,-1 1 1,1 1-1,0 2 0,1 0 1,41-1-1,-41 6-6655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925"/>
    </inkml:context>
    <inkml:brush xml:id="br0">
      <inkml:brushProperty name="width" value="0.1" units="cm"/>
      <inkml:brushProperty name="height" value="0.1" units="cm"/>
      <inkml:brushProperty name="color" value="#E71224"/>
    </inkml:brush>
  </inkml:definitions>
  <inkml:trace contextRef="#ctx0" brushRef="#br0">1 150 24575,'0'3'0,"0"-5"0,6-2 0,3-8 0,6-1 0,1-5 0,7 0 0,3 0 0,4 4 0,0-4 0,-2-1 0,-5 3-8191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310"/>
    </inkml:context>
    <inkml:brush xml:id="br0">
      <inkml:brushProperty name="width" value="0.1" units="cm"/>
      <inkml:brushProperty name="height" value="0.1" units="cm"/>
      <inkml:brushProperty name="color" value="#E71224"/>
    </inkml:brush>
  </inkml:definitions>
  <inkml:trace contextRef="#ctx0" brushRef="#br0">313 59 24575,'0'-2'0,"0"0"0,0 0 0,-1 0 0,1 0 0,0 0 0,-1 0 0,1 0 0,-1 0 0,0 0 0,0 0 0,0 0 0,0 0 0,0 1 0,0-1 0,0 0 0,0 1 0,-1-1 0,1 1 0,-1-1 0,-1-1 0,-1 1 0,1 0 0,-1 0 0,0 0 0,1 1 0,-1-1 0,0 1 0,0 0 0,0 0 0,-8-1 0,3 1 0,-1 1 0,1 0 0,-1 0 0,1 1 0,-1 0 0,1 1 0,-1 0 0,-13 5 0,12-2 0,0 1 0,1 1 0,0-1 0,0 2 0,0-1 0,1 1 0,0 1 0,1-1 0,0 1 0,0 1 0,1 0 0,0 0 0,1 0 0,0 1 0,0 0 0,-4 14 0,9-23 0,1 0 0,-1 0 0,1 0 0,0 0 0,0 0 0,0 0 0,0 0 0,0-1 0,0 1 0,0 0 0,0 0 0,1 0 0,-1 0 0,1 0 0,0 0 0,-1-1 0,1 1 0,0 0 0,2 2 0,-1-1 0,0-1 0,0 0 0,1 1 0,-1-1 0,1 0 0,0 0 0,0-1 0,-1 1 0,1 0 0,6 1 0,3 1 0,2 0 0,-1-1 0,0-1 0,22 2 0,-24-4 0,1 0 0,0 0 0,-1-1 0,1 0 0,0-1 0,-1-1 0,1 0 0,-1 0 0,20-10 0,-25 10 0,0 0 0,0 0 0,-1-1 0,1 1 0,-1-1 0,0 0 0,0-1 0,0 1 0,-1-1 0,0 0 0,0-1 0,0 1 0,0 0 0,-1-1 0,0 0 0,0 0 0,-1 0 0,4-12 0,-5 13 19,0 1 0,0 0 0,-1 0 0,1 0 0,-1-1 0,0 1 0,-1 0 0,1 0 0,-1 0 0,0-1 0,0 1 0,0 0 0,0 0 0,-1 0 0,1 0 0,-1 0 0,-3-3 0,2 3-141,0 0 0,-1 0 0,0 0 0,0 1 0,0-1 0,0 1 0,0 0 0,0 1 0,-1-1 1,0 1-1,1-1 0,-1 1 0,-9-2 0,-7-1-6704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635"/>
    </inkml:context>
    <inkml:brush xml:id="br0">
      <inkml:brushProperty name="width" value="0.1" units="cm"/>
      <inkml:brushProperty name="height" value="0.1" units="cm"/>
      <inkml:brushProperty name="color" value="#E71224"/>
    </inkml:brush>
  </inkml:definitions>
  <inkml:trace contextRef="#ctx0" brushRef="#br0">0 65 24575,'7'1'0,"0"0"0,0 1 0,0-1 0,-1 2 0,1-1 0,-1 1 0,1 0 0,6 4 0,1 0 0,14 7 0,36 23 0,-53-29 0,0 0 0,0 1 0,-1 0 0,0 1 0,13 18 0,-11-10 0,-10-11 0,-8-12 0,2 1 0,0 0 0,1 0 0,-1-1 0,1 0 0,0 0 0,0 1 0,1-2 0,0 1 0,-1 0 0,2 0 0,-1-1 0,1 1 0,-1-1 0,1 1 0,1-1 0,-1 0 0,1 1 0,0-1 0,1 0 0,-1 1 0,1-1 0,0 0 0,0 1 0,1-1 0,0 1 0,0 0 0,0 0 0,0-1 0,1 1 0,0 1 0,0-1 0,0 0 0,1 1 0,6-7 0,2 1-404,0 2 0,27-14 0,-38 21 251,19-9-6673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963"/>
    </inkml:context>
    <inkml:brush xml:id="br0">
      <inkml:brushProperty name="width" value="0.1" units="cm"/>
      <inkml:brushProperty name="height" value="0.1" units="cm"/>
      <inkml:brushProperty name="color" value="#E71224"/>
    </inkml:brush>
  </inkml:definitions>
  <inkml:trace contextRef="#ctx0" brushRef="#br0">275 256 24575,'-7'-4'0,"0"1"0,0 0 0,-1 0 0,1 1 0,-1 0 0,0 0 0,1 1 0,-1 0 0,0 0 0,0 1 0,0 0 0,0 0 0,0 1 0,0 0 0,1 0 0,-1 1 0,0 0 0,1 1 0,-1-1 0,1 1 0,0 1 0,0 0 0,0 0 0,0 0 0,1 0 0,0 1 0,-1 0 0,2 1 0,-1-1 0,1 1 0,0 0 0,0 1 0,-7 12 0,7-9 0,0 0 0,1 0 0,0 0 0,1 1 0,-4 18 0,7-26 0,-1 1 0,1-1 0,0 1 0,0 0 0,0-1 0,0 1 0,0-1 0,1 1 0,0-1 0,0 1 0,0-1 0,0 1 0,0-1 0,1 0 0,0 1 0,-1-1 0,1 0 0,0 0 0,0 0 0,5 4 0,0-1 0,1-1 0,-1 0 0,1-1 0,0 1 0,0-2 0,0 1 0,0-1 0,0 0 0,1-1 0,0 0 0,13 2 0,0-2 0,0-1 0,0-1 0,34-3 0,-40 0-273,-1 0 0,1 0 0,-1-2 0,23-9 0,-12 3-6553</inkml:trace>
  <inkml:trace contextRef="#ctx0" brushRef="#br0" timeOffset="1">567 159 24575,'0'3'0,"3"2"0,4 2 0,2 4 0,2 0 0,-1 5 0,1-1 0,3 1 0,1 1 0</inkml:trace>
  <inkml:trace contextRef="#ctx0" brushRef="#br0" timeOffset="2">412 4 24575,'-4'0'0,"0"-3"0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306"/>
    </inkml:context>
    <inkml:brush xml:id="br0">
      <inkml:brushProperty name="width" value="0.1" units="cm"/>
      <inkml:brushProperty name="height" value="0.1" units="cm"/>
      <inkml:brushProperty name="color" value="#E71224"/>
    </inkml:brush>
  </inkml:definitions>
  <inkml:trace contextRef="#ctx0" brushRef="#br0">119 278 24575,'-5'0'0,"0"-1"0,0 1 0,0-1 0,0 0 0,0 0 0,0 0 0,1-1 0,-1 1 0,0-1 0,1-1 0,0 1 0,-1 0 0,1-1 0,0 0 0,0 0 0,0 0 0,1-1 0,-1 1 0,1-1 0,0 0 0,0 0 0,0 0 0,0 0 0,1 0 0,-1-1 0,1 1 0,0-1 0,1 0 0,-3-8 0,3 7 0,0 0 0,0 0 0,0 0 0,1 0 0,0 0 0,0 0 0,0 0 0,1 0 0,0 0 0,0 1 0,1-1 0,-1 0 0,1 0 0,1 1 0,-1-1 0,1 1 0,0 0 0,0 0 0,0 0 0,1 0 0,-1 0 0,1 1 0,1 0 0,7-7 0,-3 5 0,-1 1 0,1 0 0,1 0 0,-1 1 0,1 1 0,-1-1 0,1 1 0,0 1 0,0 0 0,0 1 0,1-1 0,-1 2 0,0 0 0,0 0 0,1 1 0,-1 0 0,0 0 0,0 1 0,0 1 0,0 0 0,18 8 0,-6 2 171,28 23-1,-32-21-1023,38 21 0,-36-26-5973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725"/>
    </inkml:context>
    <inkml:brush xml:id="br0">
      <inkml:brushProperty name="width" value="0.1" units="cm"/>
      <inkml:brushProperty name="height" value="0.1" units="cm"/>
      <inkml:brushProperty name="color" value="#E71224"/>
    </inkml:brush>
  </inkml:definitions>
  <inkml:trace contextRef="#ctx0" brushRef="#br0">469 42 24575,'-1'-1'0,"1"0"0,0 0 0,-1 0 0,1 0 0,-1 1 0,1-1 0,-1 0 0,0 0 0,1 1 0,-1-1 0,0 0 0,1 1 0,-1-1 0,0 0 0,0 1 0,0-1 0,1 1 0,-1-1 0,-2 1 0,-17-9 0,1 4 0,-1 0 0,1 2 0,-1 0 0,0 1 0,0 1 0,0 1 0,-23 3 0,35-2 0,-1 1 0,1 0 0,0 1 0,-1 0 0,1 0 0,1 0 0,-1 1 0,0 1 0,1-1 0,0 1 0,0 0 0,0 1 0,1 0 0,-1 0 0,2 0 0,-1 1 0,1-1 0,0 1 0,-8 14 0,13-20 0,-1 0 0,1 0 0,-1 0 0,1 0 0,0 0 0,-1 1 0,1-1 0,0 0 0,0 0 0,0 0 0,0 0 0,0 0 0,0 0 0,0 1 0,0-1 0,0 0 0,1 0 0,-1 0 0,0 0 0,1 0 0,-1 0 0,1 0 0,-1 0 0,1 0 0,0 0 0,-1 0 0,1 0 0,0 0 0,-1-1 0,1 1 0,0 0 0,0 0 0,0-1 0,1 1 0,0 0 0,-1 0 0,1-1 0,-1 1 0,1-1 0,0 0 0,-1 1 0,1-1 0,0 0 0,0 0 0,-1 0 0,1 0 0,0 0 0,-1-1 0,1 1 0,0 0 0,-1-1 0,1 1 0,-1-1 0,1 0 0,-1 0 0,1 1 0,2-3 0,2-3 0,1 0 0,-1 0 0,0-1 0,-1 0 0,9-13 0,-10 13 0,0 0 0,1 0 0,1 0 0,-1 1 0,1 0 0,10-9 0,-14 14 0,1 0 0,-1 0 0,0-1 0,1 1 0,-1 1 0,1-1 0,-1 0 0,1 1 0,0-1 0,-1 1 0,1 0 0,0 0 0,-1 0 0,1 0 0,-1 0 0,1 1 0,0-1 0,-1 1 0,1 0 0,-1-1 0,1 1 0,-1 0 0,0 1 0,1-1 0,3 3 0,9 5 0,0 2 0,-1 0 0,0 0 0,-1 2 0,0-1 0,-1 2 0,0-1 0,-1 2 0,-1 0 0,15 27 0,-18-29 0,-1 0 0,-1 0 0,1 1 0,-2-1 0,0 1 0,-1 0 0,0 1 0,-1-1 0,-1 0 0,0 1 0,-1-1 0,-1 1 0,-4 26 0,2-31 0,0 0 0,-1 0 0,0-1 0,-1 1 0,0-1 0,0 0 0,-1-1 0,-1 1 0,1-1 0,-1 0 0,0-1 0,-1 0 0,-13 10 0,-5 2 0,0-2 0,-1-1 0,-36 16 0,10-10-455,-2-1 0,-61 13 0,69-21-6371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325"/>
    </inkml:context>
    <inkml:brush xml:id="br0">
      <inkml:brushProperty name="width" value="0.1" units="cm"/>
      <inkml:brushProperty name="height" value="0.1" units="cm"/>
      <inkml:brushProperty name="color" value="#E71224"/>
    </inkml:brush>
  </inkml:definitions>
  <inkml:trace contextRef="#ctx0" brushRef="#br0">0 1658 24575,'327'-156'-2388,"418"-138"-1,363-53-3181,-974 307 5472,196-58 54,1287-400-831,-1130 320 1475,-375 132 1973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943"/>
    </inkml:context>
    <inkml:brush xml:id="br0">
      <inkml:brushProperty name="width" value="0.1" units="cm"/>
      <inkml:brushProperty name="height" value="0.1" units="cm"/>
      <inkml:brushProperty name="color" value="#E71224"/>
    </inkml:brush>
  </inkml:definitions>
  <inkml:trace contextRef="#ctx0" brushRef="#br0">2 0 24575,'0'2'0,"-1"48"0,2 0 0,2 0 0,18 87 0,83 209-321,22-6-70,-105-285 379,210 483 12,-193-469 0,82 109 0,-87-135 0,3-2 0,1-1 0,59 47 0,-66-64 14,1-1 0,2-1 0,0-2 0,0-1 0,70 25-1,-54-28-123,1-1-1,-1-3 0,97 9 0,-47-16-544,0-5-1,-1-4 0,0-4 0,113-26 1,470-141-2753,-12-49 606,-669 225 2802,1505-557-2164,-737 266 1434,-261 97 1808,-381 145 3119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2.655"/>
    </inkml:context>
    <inkml:brush xml:id="br0">
      <inkml:brushProperty name="width" value="0.1" units="cm"/>
      <inkml:brushProperty name="height" value="0.1" units="cm"/>
      <inkml:brushProperty name="color" value="#E71224"/>
    </inkml:brush>
  </inkml:definitions>
  <inkml:trace contextRef="#ctx0" brushRef="#br0">0 0 24575,'7'18'0,"1"-1"0,1-1 0,19 28 0,3 7 0,356 701-1590,-52-96 303,-200-404 1290,248 441-892,-346-633 151,-8-15-2952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7.575"/>
    </inkml:context>
    <inkml:brush xml:id="br0">
      <inkml:brushProperty name="width" value="0.1" units="cm"/>
      <inkml:brushProperty name="height" value="0.1" units="cm"/>
      <inkml:brushProperty name="color" value="#E71224"/>
    </inkml:brush>
  </inkml:definitions>
  <inkml:trace contextRef="#ctx0" brushRef="#br0">12 1532 24575,'-11'-1'0,"16"-1"0,10-4 0,217-105 0,453-183-2410,-305 127 2027,362-144-1563,-196 135 1323,6 24-3,-550 152 626,707-198 1239,-668 185-836,10-1 796,-1-2 0,50-25-1,-74 26-1987,-8 1-5863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8.213"/>
    </inkml:context>
    <inkml:brush xml:id="br0">
      <inkml:brushProperty name="width" value="0.1" units="cm"/>
      <inkml:brushProperty name="height" value="0.1" units="cm"/>
      <inkml:brushProperty name="color" value="#E71224"/>
    </inkml:brush>
  </inkml:definitions>
  <inkml:trace contextRef="#ctx0" brushRef="#br0">0 0 24575,'814'297'-1454,"-346"-91"-239,1104 481-553,-1036-475 1433,-388-163 283,254 50 0,-305-83-395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24575,'0'66'0,"2"2"0,2-2 0,20 95 0,10 2 0,-22-92 0,5 1 0,0-2 0,49 115 0,-21-84-1365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24575,'0'60'0,"-2"-16"0,4-2 0,0-1 0,9 59 0,-7-86 0,0 1 0,1-2 0,1 0 0,0 2 0,-1-2 0,3-1 0,-1 1 0,1 0 0,1-1 0,-1-1 0,2 0 0,1 1 0,15 12 0,-3-7 0,0 0 0,1 0 0,-1-4 0,3 1 0,-1-1 0,1-2 0,1-1 0,-1-1 0,1-1 0,1-1 0,1-1 0,-3-2 0,2-2 0,1 0 0,-1-1 0,0-2 0,1-1 0,-1-2 0,0 0 0,-1-2 0,1 1 0,-1-5 0,-1 1 0,1-1 0,-1-1 0,-1-2 0,-1 0 0,1-3 0,-1 1 0,-1-2 0,-2 0 0,0-2 0,-1-1 0,1-1 0,-4 0 0,2-2 0,19-31 0,-17 16-341,-2-2 0,0-2-1,13-48 1,-21 58-6485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4.606"/>
    </inkml:context>
    <inkml:brush xml:id="br0">
      <inkml:brushProperty name="width" value="0.21167" units="cm"/>
      <inkml:brushProperty name="height" value="0.21167" units="cm"/>
      <inkml:brushProperty name="color" value="#E71224"/>
    </inkml:brush>
  </inkml:definitions>
  <inkml:trace contextRef="#ctx0" brushRef="#br0">1 98 24575,'24'-1'0,"0"-2"0,0-1 0,0 0 0,24-9 0,4 0 0,-33 9 0,1-1 0,1 0 0,-1 2 0,33-1 0,60 6 0,105-4 0,-154-7 0,-39 5 0,41-2 0,18 8 0,64-4 0,-83-7 0,-42 5 0,45-3 0,688 8-1365,-740-1-5461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5.151"/>
    </inkml:context>
    <inkml:brush xml:id="br0">
      <inkml:brushProperty name="width" value="0.21167" units="cm"/>
      <inkml:brushProperty name="height" value="0.21167" units="cm"/>
      <inkml:brushProperty name="color" value="#E71224"/>
    </inkml:brush>
  </inkml:definitions>
  <inkml:trace contextRef="#ctx0" brushRef="#br0">0 0 24575,'975'0'-1365,"-958"0"-5461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6.702"/>
    </inkml:context>
    <inkml:brush xml:id="br0">
      <inkml:brushProperty name="width" value="0.21167" units="cm"/>
      <inkml:brushProperty name="height" value="0.21167" units="cm"/>
      <inkml:brushProperty name="color" value="#E71224"/>
    </inkml:brush>
  </inkml:definitions>
  <inkml:trace contextRef="#ctx0" brushRef="#br0">43 1 24575,'-1'0'0,"1"0"0,-1 0 0,1 1 0,-1-1 0,0 0 0,1 1 0,-1-1 0,1 0 0,-1 1 0,1-1 0,0 1 0,-1-1 0,1 1 0,-1-1 0,1 1 0,0-1 0,-1 1 0,1 0 0,0-1 0,0 1 0,-1-1 0,1 1 0,0 0 0,0 0 0,-4 19 0,3-18 0,-2 27 0,1 0 0,3 34 0,0-37 0,-1 1 0,-2-1 0,-5 32 0,0-4 0,1 1 0,3 0 0,6 69 0,-2-24 0,-1 171 0,0-286 0,1 0 0,0 0 0,6-28 0,-6 37 0,1 0 0,1-1 0,-1 1 0,1 0 0,0 1 0,1-1 0,-1 0 0,1 1 0,0 0 0,1 0 0,6-7 0,2 1 0,0 0 0,1 1 0,0 0 0,1 1 0,26-12 0,-32 17 0,0 0 0,1 1 0,0 0 0,-1 0 0,1 1 0,0 1 0,0 0 0,0 0 0,0 1 0,0 0 0,12 2 0,-18-1 0,1 0 0,-1 1 0,0-1 0,0 1 0,0 0 0,0 0 0,0 0 0,-1 1 0,1-1 0,-1 1 0,1 0 0,-1 0 0,0 0 0,0 0 0,0 1 0,-1-1 0,1 1 0,-1 0 0,0-1 0,3 9 0,3 7 0,-2 0 0,0 0 0,5 27 0,-5-16 0,-4-20 69,1-1-1,0 1 0,1-1 0,5 11 1,-8-18-170,1 1 1,0 0-1,0-1 1,0 1 0,0-1-1,0 1 1,0-1-1,0 0 1,1 0 0,-1 0-1,1 0 1,0 0 0,-1-1-1,1 1 1,0-1-1,5 2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7.334"/>
    </inkml:context>
    <inkml:brush xml:id="br0">
      <inkml:brushProperty name="width" value="0.21167" units="cm"/>
      <inkml:brushProperty name="height" value="0.21167" units="cm"/>
      <inkml:brushProperty name="color" value="#E71224"/>
    </inkml:brush>
  </inkml:definitions>
  <inkml:trace contextRef="#ctx0" brushRef="#br0">269 61 24575,'-27'-9'0,"10"2"0,1 2 0,-1 0 0,0 1 0,-1 1 0,-21-2 0,35 5 0,-1 0 0,0 1 0,1-1 0,-1 1 0,1 0 0,0 0 0,-1 0 0,1 1 0,0-1 0,0 1 0,0 0 0,0 0 0,0 1 0,0-1 0,0 1 0,1 0 0,-1 0 0,1 0 0,0 0 0,0 1 0,0-1 0,1 1 0,-1 0 0,1-1 0,-3 8 0,2-6 0,0 1 0,1-1 0,0 1 0,0 0 0,0 0 0,1 0 0,0-1 0,0 1 0,0 11 0,1-15 0,0 1 0,1-1 0,-1 1 0,1-1 0,0 0 0,-1 1 0,1-1 0,0 0 0,1 0 0,-1 0 0,0 0 0,0 1 0,1-2 0,-1 1 0,1 0 0,0 0 0,0 0 0,0-1 0,-1 1 0,1-1 0,0 0 0,1 1 0,-1-1 0,0 0 0,0 0 0,5 1 0,0 1 0,1-1 0,1 0 0,-1-1 0,0 0 0,0 0 0,0-1 0,1 0 0,-1 0 0,0 0 0,1-1 0,-1-1 0,0 0 0,0 0 0,0 0 0,12-6 0,-14 5 0,-1 0 0,1 0 0,-1 0 0,0-1 0,0 0 0,0 0 0,0 0 0,-1 0 0,1-1 0,-1 0 0,0 0 0,-1 0 0,1 0 0,-1-1 0,0 1 0,0-1 0,-1 0 0,0 0 0,0 0 0,0 0 0,0-8 0,2-28 0,-4 39 0,0 1 0,0-1 0,0 0 0,-1 0 0,1 1 0,-1-1 0,0 0 0,1 0 0,-1 1 0,-1-1 0,1 1 0,-1-3 0,1 4 0,1 1 0,0-1 0,0 1 0,0 0 0,-1-1 0,1 1 0,0 0 0,-1-1 0,1 1 0,0 0 0,0-1 0,-1 1 0,1 0 0,0 0 0,-1-1 0,1 1 0,-1 0 0,1 0 0,0 0 0,-1 0 0,1 0 0,-1-1 0,1 1 0,-1 0 0,1 0 0,0 0 0,-1 0 0,1 0 0,-1 0 0,-4 11 0,5 19 0,7-8 0,0 1 0,2-1 0,0 0 0,18 30 0,7 16 0,-25-48 0,-2-7 0,-1 0 0,-1 1 0,7 26 0,-11-36 0,-1 0 0,1 0 0,-1 1 0,0-1 0,0 0 0,0 0 0,-1 0 0,1 0 0,-1 1 0,0-1 0,-1 0 0,1 0 0,0 0 0,-1-1 0,0 1 0,0 0 0,-5 6 0,-2 0 34,0 0 1,-1 0-1,0-1 0,0 0 0,-1-1 0,0 0 0,-1-1 0,1 0 0,-25 9 1,11-6-377,0-2 1,-1-1 0,0 0-1,-28 2 1,34-7-6485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090"/>
    </inkml:context>
    <inkml:brush xml:id="br0">
      <inkml:brushProperty name="width" value="0.21167" units="cm"/>
      <inkml:brushProperty name="height" value="0.21167" units="cm"/>
      <inkml:brushProperty name="color" value="#E71224"/>
    </inkml:brush>
  </inkml:definitions>
  <inkml:trace contextRef="#ctx0" brushRef="#br0">0 0 24575,'7'3'0,"8"2"0,9-1 0,3 0 0,4-2 0,3 0 0,6-2 0,2 1 0,1-1 0,0 0 0,-1-1 0,-4 1 0,-3 0 0,-3 0 0,-4-3 0,-3-2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522"/>
    </inkml:context>
    <inkml:brush xml:id="br0">
      <inkml:brushProperty name="width" value="0.21167" units="cm"/>
      <inkml:brushProperty name="height" value="0.21167" units="cm"/>
      <inkml:brushProperty name="color" value="#E71224"/>
    </inkml:brush>
  </inkml:definitions>
  <inkml:trace contextRef="#ctx0" brushRef="#br0">0 1 24575,'31'18'0,"61"26"0,-66-33 0,0 1 0,-1 1 0,-1 1 0,24 17 0,-34-19 0,0 0 0,-1 1 0,-1 1 0,0 0 0,-1 0 0,0 1 0,16 31 0,-22-37 0,-1 0 0,0 0 0,-1 1 0,0-1 0,-1 1 0,1 0 0,-2 0 0,0-1 0,0 1 0,0 0 0,-1 0 0,-1 0 0,0 0 0,0 0 0,-1 0 0,-3 11 0,2-13-136,-1 0-1,0 0 1,0-1-1,-1 1 1,0-1-1,0 0 1,0 0-1,-1-1 0,-11 11 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5:10.491"/>
    </inkml:context>
    <inkml:brush xml:id="br0">
      <inkml:brushProperty name="width" value="0.21167" units="cm"/>
      <inkml:brushProperty name="height" value="0.21167" units="cm"/>
      <inkml:brushProperty name="color" value="#E71224"/>
    </inkml:brush>
  </inkml:definitions>
  <inkml:trace contextRef="#ctx0" brushRef="#br0">21812 3337 24575,'-69'-1'0,"-76"3"0,47 17 0,36-10 0,44-5 0,-37 2 0,-100-6 0,148 0 0,1 1 0,0 0 0,0 1 0,0-1 0,0 1 0,0 0 0,0 1 0,-8 4 0,8-3 0,-1-1 0,-1 0 0,1 0 0,0-1 0,-12 2 0,-6-2 0,-37-1 0,42-2 0,0 1 0,-1 1 0,-25 4 0,-36 15 0,-49 8 0,-180 27 0,190-36 0,69-12 0,11 2 0,28-6 0,0 0 0,-18 1 0,0 0 0,0 0 0,-54 17 0,57-13 0,-1-1 0,1-1 0,-49 3 0,-52 4 0,83-7 0,-2 3 0,33-5 0,0-2 0,-23 2 0,17-3 0,0 0 0,0 1 0,-21 6 0,21-4 0,0-2 0,1 0 0,-1-1 0,-21-2 0,-38 1 0,27 9 0,38-5 0,0-2 0,-19 2 0,-59 6 0,62-6 0,-39 2 0,46-5 0,-39 8 0,39-5 0,-40 2 0,-672-7 0,711 2 0,-40 8 0,38-5 0,-29 1 0,-63-6 0,-55 2 0,110 9 0,40-6 0,-43 2 0,15-6 0,12-1 0,-1 2 0,-59 10 0,53-5 0,0-2 0,-84-4 0,73-1 0,-67 7 0,-114 4 0,110-7 0,2 6 0,-37 1 0,16-11 0,-106 2 0,159 8 0,-41 1 0,98-8 0,-40 6 0,-33 2 0,-32 2 0,69-4 0,-225 30 0,102-18 0,-53-1 0,143-10 0,-58 1 0,22 0 0,9-1 0,-55 1 0,-27 0 0,130-11 0,-281 13 0,-32-2 0,249-12 0,90 2 0,-277 11 0,178-3 0,-6 0 0,-430 50 0,544-53 0,-88 7 0,-327 35 0,15 14 0,-114 8 0,138-12 0,268-36 0,-148 25 0,-31 1 0,259-39 0,-332 34 0,-109 32 0,268-25 0,-46 14 0,249-53 0,-427 69 0,112-37 0,289-32 0,-393 48 0,308-47 0,26-3 0,-321 1 0,280-11 0,-967 2 0,1080-3 0,-85-15 0,105 12 0,-29-8 0,-107-35 0,25 5 0,128 39 0,12 2 0,0 0 0,0-1 0,0 0 0,-18-9 0,28 12 0,0-1 0,0 0 0,0 0 0,0 0 0,0-1 0,1 1 0,-1-1 0,1 1 0,-1-1 0,1 0 0,0 0 0,0 0 0,0 0 0,1 0 0,-1-1 0,1 1 0,0 0 0,0-1 0,0 1 0,0-1 0,0-5 0,-1-4 0,2 1 0,-1 0 0,2-1 0,-1 1 0,6-23 0,-4 28 0,0-1 0,1 1 0,0 0 0,0 0 0,1 0 0,0 1 0,0-1 0,0 1 0,1 0 0,8-9 0,3 1 0,1 1 0,1 0 0,0 1 0,38-19 0,-17 10 0,18-6 0,1 1 0,120-33 0,-80 28 0,186-49 0,-106 32 0,99-21 0,-55 14 0,123-26 0,-135 34 0,188-23 0,-154 31 0,334-53 0,3 0 0,-75 14 0,88-16 0,266-108 0,-431 86 0,192-8 0,-146 34 0,986-130 0,-1020 171 0,59-5 0,447-30 0,-919 82 0,712-53 0,-240 34 0,-172 3 0,82-3 0,-249 13 0,72-2 0,-19 0 0,12 0 0,-8 1 0,-9-1 0,199-1 0,-151 2 0,47-2 0,-172 2 0,298-21 0,-68 10 0,68 12 0,-285 9 0,-26-10 0,-15 0 0,537 6 0,-327 5 0,864-2 0,-1019-10 0,-2 0 0,-94 9 0,71-9 0,-80 4 0,55 3 0,46-4 0,70-2 0,-91 6 0,-13-6 0,45-1 0,98 0 0,18 1 0,13-11 0,6 0 0,-154 11 0,-16 0 0,45-3 0,-95 4 0,71-9 0,-73 6 0,82 0 0,-34 2 0,-7-1 0,1 2 0,213-42 0,-265 37 0,61-10 0,183-57 0,-136 27 0,-99 32 0,144-60 0,-122 37 0,-56 26 0,-1-1 0,-1-3 0,76-51 0,-67 34 0,-2-3 0,84-91 0,-116 111 0,-1-1 0,-1-1 0,22-45 0,-16 20 0,16-55 0,-34 95 0,0-1 0,-1 1 0,-1-1 0,1 0 0,-1 1 0,-1-1 0,-1-19 0,0 22 0,-1 0 0,1 0 0,-1 0 0,-1 0 0,0 0 0,0 0 0,0 0 0,0 1 0,-1 0 0,-9-12 0,-18-20 0,-2 2 0,-47-40 0,56 55 0,-2 2 0,-1 0 0,0 2 0,-44-20 0,71 37 0,-225-92 0,-281-44 0,143 75 0,273 49 0,81 10 0,-701-82 0,661 80 0,-286-12 0,217 18 0,-143-3 0,145-9 0,-24 0 0,108 10 0,-265-11 0,104-3 0,-175-19 0,-28-2 0,245 29 0,-57-3 0,-274-1 0,298 12 0,146-2 0,-398 12 0,-556 35 0,-274-48 0,864 21 0,16 0 0,30-11 0,-51 1 0,40 1 0,43-1 0,-12 0 0,-10-4 0,99-4 0,80 7 0,-57 2 0,18-2 0,9 1 0,187-10 0,-350 11 0,118-5 0,70-4 0,28 7 0,-41 1 0,-104 2 0,-186 16 0,338-20 0,-94 3 0,-467 43 0,411-23 0,29-4 0,-180 15 0,-128-2 0,169-8 0,154-9 0,-393 19 0,482-34 0,-90 3 0,57-11 0,-334 11 0,188-3 0,6 0 0,-246 15 0,298-17 0,80-3 0,47 6 0,-36 1 0,19-11 0,-122 2 0,184 8 0,-26 0 0,-28 3 0,61-3 0,5 0 0,-57 1 0,5 0 0,-10-1 0,126-9 0,-1 1 0,-52 9 0,40-4 0,0-3 0,0-1 0,-44-3 0,39-1 0,-89 9 0,48 2 0,-144-5 0,134-5 0,86 1 0,0-1 0,0 0 0,1 0 0,-1-1 0,0 0 0,-10-4 0,15 4 0,-1 0 0,1-1 0,0 0 0,0 1 0,0-2 0,1 1 0,-1-1 0,1 1 0,0-1 0,0 0 0,-7-9 0,-3-9 0,1 0 0,0-1 0,2-1 0,1 0 0,1 0 0,1-1 0,-7-31 0,10 38 0,-1 1 0,-1-1 0,0 1 0,-2 1 0,0-1 0,0 1 0,-2 1 0,0 0 0,-1 0 0,-17-17 0,1 5 0,-2 1 0,0 2 0,-64-40 0,49 40-30,0 2 0,-2 2-1,0 2 1,-1 2 0,0 2-1,-2 2 1,-87-9 0,-26 9-128,-171 10 0,218 3 140,-2 1 18,0 6 0,0 5 0,-146 34 0,-152 71 0,347-92 0,0 2 0,2 3 0,-115 74 0,151-83 0,1 1 0,1 2 0,1 1 0,2 1 0,0 2 0,2 0 0,1 2 0,1 0 0,2 1 0,1 1 0,2 1 0,-21 58 0,28-62 0,1 1 0,1 1 0,2-1 0,1 1 0,2 0 0,1 1 0,1-1 0,2 0 0,1 0 0,2 1 0,1-2 0,1 1 0,2-1 0,1 0 0,15 34 0,-9-33-153,0-1-1,3-1 1,0-1-1,2 0 1,1-1-1,1-2 1,2 0-1,32 28 1,-20-25 4,1-1 1,2-2 0,1-1-1,1-2 1,64 26 0,-33-22-186,1-3-1,127 25 1,148-7-1385,-195-34 1402,214-17 1,-265-2 115,1-4 0,-2-4 0,102-33 0,48-40 380,-193 66-47,-2-3-1,65-43 0,-87 48-52,-2-1 0,-1-1 0,-1-1 0,39-45 0,-49 46-54,-1 0 1,-1 0 0,-2-2-1,0 0 1,-2-1-1,14-41 1,-18 42 178,-2-1 0,0 0 0,-3 0 0,0-1 0,-2 0 1,-1 0-1,-3-57 0,-1 69-64,-1 0 0,0 1 0,-2-1-1,0 1 1,0 0 0,-2 0 0,0 1 0,-1-1 0,-1 2 0,0-1 0,-1 1 0,0 1 0,-2 0 0,-18-19 0,-22-10-892,2 6-4560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69"/>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0"/>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08.752"/>
    </inkml:context>
    <inkml:brush xml:id="br0">
      <inkml:brushProperty name="width" value="0.05" units="cm"/>
      <inkml:brushProperty name="height" value="0.05" units="cm"/>
    </inkml:brush>
  </inkml:definitions>
  <inkml:trace contextRef="#ctx0" brushRef="#br0">1 0 24575,'0'24'0,"0"0"0,4 39 0,-3-54 0,1-1 0,0 0 0,1 1 0,-1-1 0,2 0 0,-1 0 0,1-1 0,6 11 0,31 39 0,92 98 0,66 37 0,-182-177 0,0-2 0,2 0 0,32 17 0,64 24 0,0-12 0,190 42 0,-172-50 0,500 100 0,-521-112 0,144 22 0,101 21 0,-223-39 0,258 15 0,141-38 0,-277-5 0,49-19 0,-2-1 0,-264 21 0,-6 1 0,60 5 0,-84-3 0,1-1 0,0 2 0,-1-1 0,0 1 0,1 1 0,-1 0 0,-1 0 0,1 1 0,-1 0 0,13 9 0,-11-5 0,-7-6 0,1 0 0,-1 0 0,1 0 0,-1 0 0,9 3 0,-11-5 0,-1-1 0,1 0 0,0 1 0,0-1 0,0 0 0,0 0 0,0 0 0,0 0 0,-1 0 0,1 0 0,0 0 0,0 0 0,0 0 0,0 0 0,0-1 0,0 1 0,-1 0 0,1-1 0,0 1 0,0 0 0,0-1 0,-1 1 0,1-1 0,0 1 0,0-1 0,-1 0 0,1 1 0,0-1 0,-1 0 0,1 1 0,-1-1 0,1 0 0,-1 0 0,1-1 0,16-26 0,-11 15 0,2 0 0,0 1 0,0 0 0,1 1 0,0 0 0,18-16 0,-17 19 0,1 1 0,0 1 0,0 0 0,0 0 0,1 1 0,-1 0 0,16-3 0,88-16 0,-105 22 0,294-25 0,-251 25 0,139-4-362,334 32-1,124 76 363,-142-18 0,6-41 0,514-69-1481,-845 12 1610,253-22-566,-4-22 109,-422 57 219,109-26 1171,-108 24-1017,0-1 0,0 0 0,-1 0 0,1-1 0,-1-1 0,-1 0 0,1 0 0,11-11 0,-6 2-6752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11.153"/>
    </inkml:context>
    <inkml:brush xml:id="br0">
      <inkml:brushProperty name="width" value="0.05" units="cm"/>
      <inkml:brushProperty name="height" value="0.05" units="cm"/>
    </inkml:brush>
  </inkml:definitions>
  <inkml:trace contextRef="#ctx0" brushRef="#br0">20856 3037 24575,'0'5'0,"-1"-1"0,0 0 0,0 0 0,-1 0 0,1 0 0,-1 0 0,0 0 0,-3 5 0,-5 10 0,1 1 0,0-1 0,-2 0 0,0 0 0,-1-1 0,-1-1 0,0 0 0,-2-1 0,0 0 0,-17 13 0,-25 17 0,-82 50 0,106-74 0,-83 50-98,-132 59-1,-133 39-358,109-51 85,169-72 193,-400 177-1489,-15-34 545,-28-36 946,-622 91 1,461-156-972,-4-31 531,-257 6 617,0-34 0,798-29 0,-1148-18 0,170-80-89,1049 87 24,-567-72-687,364 42 736,-1358-226-34,1332 207 50,-449-79 0,113 2 2,414 80 124,-109-29 578,-105-22-767,276 70 213,-578-119-476,7-36 2308,569 135-1982,-203-56 0,-250-76 135,223 37 3725,340 118-3705,-105-62 0,-64-60 21,99 61-146,80 47-30,2-2 0,3-3 0,2-3 0,2-3 0,3-2 0,3-3 0,-59-87 0,32 12 0,60 96 0,-3 1 0,-39-51 0,5 14 0,-9-12 0,44 63 0,2-1 0,-37-61 0,52 76 0,0 0 0,1-1 0,1 0 0,0 0 0,1 0 0,0-1 0,1 1 0,1-1 0,0-21 0,1-26 0,4-109 0,-1 160 0,0 0 0,1 0 0,0 1 0,1-1 0,1 1 0,-1 0 0,2 0 0,11-19 0,8-6 0,32-36 0,-22 28 0,72-95 0,-5-17 0,-30 45 0,-55 87 0,24-24 0,-21 27 0,19-29 0,-23 27 0,12-18 0,44-83 0,-37 54-1365,-29 58-5461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27.692"/>
    </inkml:context>
    <inkml:brush xml:id="br0">
      <inkml:brushProperty name="width" value="0.05" units="cm"/>
      <inkml:brushProperty name="height" value="0.05" units="cm"/>
    </inkml:brush>
  </inkml:definitions>
  <inkml:trace contextRef="#ctx0" brushRef="#br0">0 391 24575,'13'-1'0,"-1"-1"0,0 0 0,0-1 0,0-1 0,0 0 0,22-11 0,6-1 0,26-7 0,174-70 0,-221 84 0,-1-2 0,-1 0 0,0-1 0,0 0 0,-1-1 0,-1-1 0,0-1 0,-1 0 0,0-1 0,-2-1 0,17-27 0,-5 17 0,-24 26 0,1 0 0,0 0 0,-1 1 0,1-1 0,0 0 0,0 0 0,0 0 0,-1 1 0,1-1 0,0 1 0,0-1 0,0 1 0,0-1 0,0 1 0,0-1 0,0 1 0,1 0 0,-1 0 0,0-1 0,0 1 0,0 0 0,0 0 0,0 0 0,0 0 0,0 0 0,2 1 0,-2 1 0,-1 0 0,0 0 0,1 0 0,-1 0 0,0 0 0,0 0 0,0 0 0,0 0 0,-1 0 0,1 0 0,0 0 0,-1 0 0,0 0 0,1-1 0,-1 1 0,-1 3 0,-1 2 0,-71 236 0,20 29 0,48-239 0,2-12 0,0-1 0,1 1 0,2 0 0,0 0 0,4 40 0,3-44-1365,4-3-5461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24575,'0'54'0,"2"2"0,1-1 0,17 77 0,8 1 0,-19-73 0,5-1 0,0-2 0,41 95 0,-18-69-1365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24575,'0'50'0,"-2"-15"0,4 0 0,-1-1 0,8 48 0,-5-71 0,-1 2 0,1-3 0,1 1 0,0 2 0,-1-2 0,3-2 0,-1 2 0,0 0 0,2-2 0,-2 0 0,2 1 0,1-1 0,13 11 0,-4-6 0,1 0 0,1 0 0,-1-3 0,3 0 0,-2 0 0,2-2 0,-1-1 0,1 0 0,0-2 0,1 0 0,1-1 0,-3-2 0,3-2 0,-1 1 0,0-1 0,1-2 0,-1-1 0,0-1 0,0 0 0,-1-2 0,2 1 0,-3-4 0,1 0 0,0 1 0,0-3 0,-2-1 0,0 0 0,0-1 0,0 0 0,-1-2 0,-2 0 0,0-2 0,0-1 0,0 0 0,-3 0 0,2-2 0,15-26 0,-14 14-341,-1-2 0,-1-1-1,12-40 1,-18 47-6485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12.708"/>
    </inkml:context>
    <inkml:brush xml:id="br0">
      <inkml:brushProperty name="width" value="0.1" units="cm"/>
      <inkml:brushProperty name="height" value="0.1" units="cm"/>
      <inkml:brushProperty name="color" value="#E71224"/>
    </inkml:brush>
  </inkml:definitions>
  <inkml:trace contextRef="#ctx0" brushRef="#br0">3 0 24575,'-2'101'0,"4"110"0,5-165 0,24 89 0,-22-103 0,4 18 0,1-2 0,9 67 0,-15-64 0,-3-24 0,2 50 0,-6-60 0,1 0 0,7 28 0,-2-8 0,-6-31 0,0-1 0,0 1 0,0-1 0,0 1 0,1-1 0,0 0 0,4 8 0,-2-43 0,-5-94 0,2-66 0,-1 186 0,1 0 0,0 0 0,-1 0 0,1 1 0,0-1 0,1 0 0,-1 1 0,1-1 0,0 0 0,-1 1 0,1 0 0,1 0 0,-1-1 0,0 1 0,1 1 0,0-1 0,0 0 0,5-3 0,-2 2 0,0 0 0,0 1 0,1 0 0,0 0 0,-1 1 0,1 0 0,0 0 0,0 0 0,11 0 0,-9 1 0,0 0 0,0 1 0,0 0 0,1 0 0,-1 1 0,0 0 0,0 1 0,16 4 0,-19-3 0,0 0 0,1 0 0,-1 0 0,-1 1 0,1 0 0,0 0 0,-1 0 0,0 1 0,0-1 0,0 1 0,-1 1 0,7 8 0,-2 1 0,0 0 0,-1 1 0,-1 0 0,-1 0 0,0 0 0,4 19 0,15 107 0,-4-18 0,-17-108 0,0-1 0,1 0 0,0 0 0,1-1 0,13 21 0,-19-34-54,0 0-1,1 0 0,-1-1 1,1 1-1,-1 0 1,1-1-1,-1 1 0,1 0 1,-1-1-1,1 1 1,0-1-1,-1 1 0,1 0 1,0-1-1,-1 0 0,1 1 1,0-1-1,0 0 1,0 1-1,-1-1 0,1 0 1,0 0-1,0 1 1,1-1-1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044"/>
    </inkml:context>
    <inkml:brush xml:id="br0">
      <inkml:brushProperty name="width" value="0.1" units="cm"/>
      <inkml:brushProperty name="height" value="0.1" units="cm"/>
      <inkml:brushProperty name="color" value="#E71224"/>
    </inkml:brush>
  </inkml:definitions>
  <inkml:trace contextRef="#ctx0" brushRef="#br0">1 0 24575,'0'7'0,"0"8"0,0 5 0,0 3 0,0 0 0,0 0 0,3 0 0,2-2 0,-1-1 0,-1 0 0,0 0 0,-2-1 0,3 1 0,1-1 0,-1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820"/>
    </inkml:context>
    <inkml:brush xml:id="br0">
      <inkml:brushProperty name="width" value="0.1" units="cm"/>
      <inkml:brushProperty name="height" value="0.1" units="cm"/>
      <inkml:brushProperty name="color" value="#E71224"/>
    </inkml:brush>
  </inkml:definitions>
  <inkml:trace contextRef="#ctx0" brushRef="#br0">4 1 24575,'0'3'0,"-3"1"0,5 0 0,9 0 0,6-2 0,6-1 0,3 0 0,1-1 0,2 0 0,-1 0 0,1 0 0,0 0 0,-2 0 0,0 0 0,0 0 0,-2 0 0,-2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288"/>
    </inkml:context>
    <inkml:brush xml:id="br0">
      <inkml:brushProperty name="width" value="0.1" units="cm"/>
      <inkml:brushProperty name="height" value="0.1" units="cm"/>
      <inkml:brushProperty name="color" value="#E71224"/>
    </inkml:brush>
  </inkml:definitions>
  <inkml:trace contextRef="#ctx0" brushRef="#br0">1 0 24575,'26'1'0,"0"0"0,0 2 0,0 0 0,0 2 0,-1 1 0,0 1 0,0 1 0,0 1 0,34 19 0,-54-25 0,-1 0 0,1 0 0,-1 0 0,0 1 0,0-1 0,0 1 0,0 0 0,-1 0 0,0 1 0,0-1 0,0 1 0,0-1 0,-1 1 0,1 0 0,-1 0 0,-1 0 0,1 0 0,-1 1 0,0-1 0,0 0 0,0 1 0,-1-1 0,1 0 0,-1 1 0,-1-1 0,1 1 0,-1-1 0,0 0 0,0 1 0,-1-1 0,1 0 0,-1 0 0,0 0 0,-1 0 0,1 0 0,-1-1 0,-3 6 0,-4 1-227,1-1-1,-2 0 1,1 0-1,-2-1 1,-21 15-1,12-12-6598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644"/>
    </inkml:context>
    <inkml:brush xml:id="br0">
      <inkml:brushProperty name="width" value="0.1" units="cm"/>
      <inkml:brushProperty name="height" value="0.1" units="cm"/>
      <inkml:brushProperty name="color" value="#E71224"/>
    </inkml:brush>
  </inkml:definitions>
  <inkml:trace contextRef="#ctx0" brushRef="#br0">112 0 24575,'0'3'0,"-3"8"0,-2 5 0,-2 7 0,-1 3 0,2-1 0,-2 0 0,0 2 0,-1-1 0,-3-1 0,1-1 0,-1-3 0,1 0 0,-1-1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482"/>
    </inkml:context>
    <inkml:brush xml:id="br0">
      <inkml:brushProperty name="width" value="0.1" units="cm"/>
      <inkml:brushProperty name="height" value="0.1" units="cm"/>
      <inkml:brushProperty name="color" value="#E71224"/>
    </inkml:brush>
  </inkml:definitions>
  <inkml:trace contextRef="#ctx0" brushRef="#br0">2 0 24575,'-1'30'0,"1"-1"0,2 1 0,1-1 0,1 0 0,2 0 0,13 40 0,19 52 0,39 207 0,-39-167 0,-36-157 0,0-5 0,0-14 0,0-21 0,-2 5 0,-1 7 0,1-1 0,1 1 0,1 0 0,7-29 0,-7 47 0,0-1 0,0 1 0,0 0 0,1-1 0,0 1 0,0 1 0,1-1 0,-1 0 0,1 1 0,1 0 0,-1 0 0,1 0 0,0 0 0,0 1 0,0-1 0,0 2 0,1-1 0,0 0 0,0 1 0,6-3 0,-4 3 0,0 0 0,0 1 0,0-1 0,1 2 0,-1-1 0,0 1 0,1 0 0,-1 1 0,13 0 0,-18 1 0,0-1 0,0 1 0,0-1 0,0 1 0,0 0 0,0 0 0,0 0 0,0 1 0,0-1 0,0 1 0,0-1 0,-1 1 0,1 0 0,-1 0 0,1 0 0,-1 0 0,0 1 0,0-1 0,0 1 0,0-1 0,0 1 0,0 0 0,-1 0 0,0-1 0,1 1 0,-1 0 0,1 4 0,9 54 0,-9-46 0,1 0 0,0 0 0,1 0 0,7 19 0,-10-32-105,0-1 0,0 1 0,0 0 0,0-1 0,0 1 0,0-1 0,1 1 0,-1-1 0,0 0 0,1 0 0,0 1 0,1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882"/>
    </inkml:context>
    <inkml:brush xml:id="br0">
      <inkml:brushProperty name="width" value="0.1" units="cm"/>
      <inkml:brushProperty name="height" value="0.1" units="cm"/>
      <inkml:brushProperty name="color" value="#E71224"/>
    </inkml:brush>
  </inkml:definitions>
  <inkml:trace contextRef="#ctx0" brushRef="#br0">80 1 24575,'4'0'0,"0"0"0,0 0 0,0 0 0,-1 1 0,1 0 0,0 0 0,0 0 0,0 0 0,4 2 0,-6-1 0,1-1 0,-1 1 0,0-1 0,-1 1 0,1 0 0,0 0 0,0 0 0,-1 0 0,1 0 0,-1 0 0,0 0 0,0 0 0,0 1 0,0-1 0,1 4 0,1 1 0,-1 0 0,-1 0 0,1 0 0,-1 0 0,-1 0 0,1 1 0,-1-1 0,0 0 0,-1 0 0,0 1 0,0-1 0,0 0 0,-1 0 0,0 0 0,0-1 0,-7 13 0,-2 1 0,-2 0 0,0-1 0,-30 32 0,19-24 0,20-21 0,0-1 0,0 1 0,0 0 0,1 0 0,0 0 0,0 0 0,0 0 0,1 1 0,-2 6 0,4-11 0,-1 0 0,1 0 0,0 0 0,-1 0 0,1 0 0,0 0 0,0 0 0,1 0 0,-1 0 0,0 0 0,1 0 0,-1-1 0,1 1 0,0 0 0,-1 0 0,1 0 0,0-1 0,0 1 0,0 0 0,0-1 0,1 1 0,-1-1 0,0 1 0,1-1 0,-1 1 0,1-1 0,-1 0 0,1 0 0,-1 0 0,1 0 0,0 0 0,0 0 0,0 0 0,2 0 0,17 4 0,1 0 0,-1-2 0,1-1 0,0 0 0,0-2 0,-1 0 0,32-5 0,-35 2-682,32-10-1,-21 4-6143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283"/>
    </inkml:context>
    <inkml:brush xml:id="br0">
      <inkml:brushProperty name="width" value="0.1" units="cm"/>
      <inkml:brushProperty name="height" value="0.1" units="cm"/>
      <inkml:brushProperty name="color" value="#E71224"/>
    </inkml:brush>
  </inkml:definitions>
  <inkml:trace contextRef="#ctx0" brushRef="#br0">1 24 24575,'6'0'0,"7"0"0,6 0 0,4 0 0,5 0 0,0 0 0,-1-6 0,2-3 0,-4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623"/>
    </inkml:context>
    <inkml:brush xml:id="br0">
      <inkml:brushProperty name="width" value="0.1" units="cm"/>
      <inkml:brushProperty name="height" value="0.1" units="cm"/>
      <inkml:brushProperty name="color" value="#E71224"/>
    </inkml:brush>
  </inkml:definitions>
  <inkml:trace contextRef="#ctx0" brushRef="#br0">0 0 24575,'214'87'0,"-165"-65"0,-36-16 0,0 0 0,-1 0 0,0 2 0,0-1 0,-1 2 0,14 11 0,-20-15 0,0 0 0,0 1 0,-1-1 0,0 1 0,0 0 0,-1 0 0,0 0 0,0 0 0,0 1 0,-1-1 0,1 1 0,-2 0 0,1 0 0,0 11 0,-1-11 0,-1 0 0,0 0 0,0 0 0,-1-1 0,1 1 0,-2 0 0,1 0 0,-1 0 0,0-1 0,-5 12 0,1-8 0,0 0 0,0-1 0,-1 0 0,0 0 0,-15 14 0,-43 37-1365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947"/>
    </inkml:context>
    <inkml:brush xml:id="br0">
      <inkml:brushProperty name="width" value="0.1" units="cm"/>
      <inkml:brushProperty name="height" value="0.1" units="cm"/>
      <inkml:brushProperty name="color" value="#E71224"/>
    </inkml:brush>
  </inkml:definitions>
  <inkml:trace contextRef="#ctx0" brushRef="#br0">153 0 24575,'-2'18'0,"0"0"0,-1 0 0,-1 0 0,-1 0 0,-9 21 0,2-1 0,-86 245 0,91-264-1365,2-3-5461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288"/>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630"/>
    </inkml:context>
    <inkml:brush xml:id="br0">
      <inkml:brushProperty name="width" value="0.1" units="cm"/>
      <inkml:brushProperty name="height" value="0.1" units="cm"/>
      <inkml:brushProperty name="color" value="#E71224"/>
    </inkml:brush>
  </inkml:definitions>
  <inkml:trace contextRef="#ctx0" brushRef="#br0">4 0 24575,'-4'0'0</inkml:trace>
  <inkml:trace contextRef="#ctx0" brushRef="#br0" timeOffset="1">237 0 24575,'3'0'0,"1"4"0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5.251"/>
    </inkml:context>
    <inkml:brush xml:id="br0">
      <inkml:brushProperty name="width" value="0.1" units="cm"/>
      <inkml:brushProperty name="height" value="0.1" units="cm"/>
      <inkml:brushProperty name="color" value="#E71224"/>
    </inkml:brush>
  </inkml:definitions>
  <inkml:trace contextRef="#ctx0" brushRef="#br0">100 1 24575,'0'3'0,"0"5"0,0 4 0,0 3 0,0 3 0,-3 1 0,-1 1 0,0 0 0,0 0 0,-1 4 0,-1 0 0,-3 0 0,-2-1 0,0-1 0,-1-1 0,-2-1 0,-2-1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256"/>
    </inkml:context>
    <inkml:brush xml:id="br0">
      <inkml:brushProperty name="width" value="0.1" units="cm"/>
      <inkml:brushProperty name="height" value="0.1" units="cm"/>
      <inkml:brushProperty name="color" value="#E71224"/>
    </inkml:brush>
  </inkml:definitions>
  <inkml:trace contextRef="#ctx0" brushRef="#br0">1 1 24575,'0'0'0,"1"0"0,0 1 0,-1-1 0,1 0 0,0 1 0,-1-1 0,1 1 0,-1-1 0,1 1 0,-1 0 0,1-1 0,-1 1 0,1-1 0,-1 1 0,1 0 0,-1 0 0,0-1 0,1 1 0,-1 0 0,0-1 0,0 3 0,7 20 0,-6-18 0,44 241 0,-20-88 0,-3-54 0,35 103 0,-54-201 0,-1-6 0,1-13 0,-2-20 0,-1 33 0,0-6 0,0-1 0,0 1 0,1-1 0,0 1 0,0 0 0,1 0 0,-1-1 0,2 1 0,-1 0 0,0 0 0,1 1 0,0-1 0,1 1 0,-1-1 0,1 1 0,0 0 0,0 0 0,1 1 0,-1-1 0,1 1 0,0 0 0,0 0 0,1 0 0,-1 1 0,1 0 0,0 0 0,0 1 0,0-1 0,0 1 0,0 0 0,0 1 0,0 0 0,7-1 0,-5 0 0,1 1 0,-1 0 0,0 1 0,0-1 0,1 2 0,-1-1 0,0 1 0,0 0 0,0 1 0,0 0 0,0 0 0,0 1 0,0 0 0,-1 0 0,1 1 0,-1 0 0,0 0 0,0 1 0,0 0 0,-1 0 0,0 0 0,0 1 0,0 0 0,-1 0 0,0 1 0,0-1 0,5 10 0,-5-5 21,0-1 0,-1 1-1,-1 0 1,0 0 0,3 16 0,1 8-1511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676"/>
    </inkml:context>
    <inkml:brush xml:id="br0">
      <inkml:brushProperty name="width" value="0.1" units="cm"/>
      <inkml:brushProperty name="height" value="0.1" units="cm"/>
      <inkml:brushProperty name="color" value="#E71224"/>
    </inkml:brush>
  </inkml:definitions>
  <inkml:trace contextRef="#ctx0" brushRef="#br0">237 1 24575,'-4'0'0,"0"1"0,0 0 0,0 0 0,0 1 0,0-1 0,0 1 0,0 0 0,0 0 0,-6 4 0,-6 3 0,1-1 0,0 0 0,1 0 0,0 1 0,0 1 0,1 1 0,-16 16 0,23-20 0,0 0 0,0 1 0,1-1 0,0 1 0,0 1 0,1-1 0,0 1 0,0-1 0,1 1 0,0 0 0,1 1 0,-3 16 0,4-13 0,0 0 0,0 1 0,1-1 0,1 0 0,0 0 0,1 0 0,1 0 0,0 0 0,4 12 0,-5-20 0,1 1 0,-1-1 0,1 0 0,0 1 0,1-2 0,-1 1 0,1 0 0,0-1 0,0 1 0,0-1 0,1 0 0,-1 0 0,1-1 0,0 0 0,0 1 0,0-2 0,1 1 0,-1 0 0,1-1 0,-1 0 0,12 2 0,-8-2 0,0-1 0,0 0 0,0 0 0,0-1 0,0 0 0,1 0 0,-1-1 0,0-1 0,12-2 0,-18 3 0,0 0 0,0 0 0,0-1 0,0 1 0,-1-1 0,1 1 0,0-1 0,-1 0 0,1 0 0,-1 0 0,0 0 0,0 0 0,0-1 0,0 1 0,0-1 0,0 1 0,0-1 0,-1 0 0,0 0 0,1 0 0,-1 0 0,0 0 0,0 0 0,-1 0 0,1 0 0,-1 0 0,1 0 0,-1 0 0,0 0 0,0-3 0,-1 3 18,1 0-1,0 1 1,-1-1-1,1 0 1,-1 1-1,0-1 1,0 1-1,0 0 1,0-1-1,0 1 1,-1 0-1,1-1 1,-1 1-1,0 0 1,1 0-1,-1 0 1,0 0-1,-4-2 1,-2-2-274,0 1-1,-1 0 1,-15-6 0,15 6-417,-8-3-6153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7.438"/>
    </inkml:context>
    <inkml:brush xml:id="br0">
      <inkml:brushProperty name="width" value="0.1" units="cm"/>
      <inkml:brushProperty name="height" value="0.1" units="cm"/>
      <inkml:brushProperty name="color" value="#E71224"/>
    </inkml:brush>
  </inkml:definitions>
  <inkml:trace contextRef="#ctx0" brushRef="#br0">0 0 24575,'0'3'0,"0"5"0,7 1 0,8-1 0,9-2 0,-1-2-8191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244"/>
    </inkml:context>
    <inkml:brush xml:id="br0">
      <inkml:brushProperty name="width" value="0.1" units="cm"/>
      <inkml:brushProperty name="height" value="0.1" units="cm"/>
      <inkml:brushProperty name="color" value="#E71224"/>
    </inkml:brush>
  </inkml:definitions>
  <inkml:trace contextRef="#ctx0" brushRef="#br0">1 1 24575,'3'0'0,"1"6"0,3 3 0,4 3 0,7-1 0,0 1 0,0-1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819"/>
    </inkml:context>
    <inkml:brush xml:id="br0">
      <inkml:brushProperty name="width" value="0.1" units="cm"/>
      <inkml:brushProperty name="height" value="0.1" units="cm"/>
      <inkml:brushProperty name="color" value="#E71224"/>
    </inkml:brush>
  </inkml:definitions>
  <inkml:trace contextRef="#ctx0" brushRef="#br0">1 0 24575,'6'0'0,"10"0"0,8 0 0,6 0 0,5 0 0,0 0 0,1 0 0,-4 0 0,1 0 0,-2 0 0,-4 0 0,-3 0 0,-2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205"/>
    </inkml:context>
    <inkml:brush xml:id="br0">
      <inkml:brushProperty name="width" value="0.1" units="cm"/>
      <inkml:brushProperty name="height" value="0.1" units="cm"/>
      <inkml:brushProperty name="color" value="#E71224"/>
    </inkml:brush>
  </inkml:definitions>
  <inkml:trace contextRef="#ctx0" brushRef="#br0">0 0 24575,'1'3'0,"-1"-1"0,1 1 0,0 0 0,0-1 0,0 1 0,0-1 0,0 1 0,0-1 0,1 0 0,-1 1 0,1-1 0,0 0 0,0 0 0,0 0 0,4 3 0,34 25 0,24 8 0,-39-24 0,0 1 0,-1 1 0,38 33 0,-56-42 0,1-1 0,-1 1 0,-1 1 0,1-1 0,-1 1 0,0 0 0,-1 0 0,0 0 0,0 1 0,-1-1 0,0 1 0,-1 0 0,0 0 0,0 0 0,0 0 0,-1 10 0,-1-14-68,-1-1 0,1 1-1,-1 0 1,0 0 0,0-1 0,-1 1-1,0 0 1,1-1 0,-1 0 0,-1 1-1,1-1 1,-1 0 0,1 0 0,-1 0-1,-1 0 1,1-1 0,0 1-1,-1-1 1,-4 4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608"/>
    </inkml:context>
    <inkml:brush xml:id="br0">
      <inkml:brushProperty name="width" value="0.1" units="cm"/>
      <inkml:brushProperty name="height" value="0.1" units="cm"/>
      <inkml:brushProperty name="color" value="#E71224"/>
    </inkml:brush>
  </inkml:definitions>
  <inkml:trace contextRef="#ctx0" brushRef="#br0">167 1 24575,'0'10'0,"0"0"0,0-1 0,-1 1 0,-1 0 0,0 0 0,0 0 0,-6 16 0,-15 34 110,-31 72 80,45-112-523,-1-1 0,-1-1 0,-1 1 0,-20 23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211"/>
    </inkml:context>
    <inkml:brush xml:id="br0">
      <inkml:brushProperty name="width" value="0.1" units="cm"/>
      <inkml:brushProperty name="height" value="0.1" units="cm"/>
      <inkml:brushProperty name="color" value="#E71224"/>
    </inkml:brush>
  </inkml:definitions>
  <inkml:trace contextRef="#ctx0" brushRef="#br0">39 0 24575,'0'0'0,"-1"1"0,1-1 0,-1 0 0,0 1 0,1-1 0,-1 0 0,1 1 0,-1-1 0,1 1 0,-1-1 0,1 1 0,-1-1 0,1 1 0,-1-1 0,1 1 0,0 0 0,-1-1 0,1 1 0,0-1 0,0 1 0,0 0 0,-1-1 0,1 1 0,0 0 0,0 0 0,-4 22 0,4-21 0,-6 102 0,-1 6 0,0-43 0,2 1 0,6 103 0,3-137 0,12 46 0,-9-48 0,5 51 0,-13-93 0,1 0 0,0 0 0,1 0 0,2-18 0,-2 24 0,0 1 0,1-1 0,-1 0 0,1 1 0,0-1 0,-1 0 0,2 1 0,-1 0 0,0 0 0,1-1 0,-1 2 0,1-1 0,0 0 0,0 0 0,4-3 0,3 0 0,-1 0 0,1 1 0,0 0 0,0 1 0,0-1 0,0 2 0,1 0 0,0 0 0,0 1 0,0 0 0,0 1 0,0 0 0,0 1 0,17 1 0,-23 0 0,-1 1 0,0-1 0,0 1 0,0 0 0,0 0 0,0 1 0,0-1 0,0 1 0,-1 0 0,0 0 0,1 0 0,-1 0 0,0 0 0,0 1 0,-1-1 0,1 1 0,-1 0 0,4 8 0,-1-2 0,0 1 0,-1 0 0,-1 1 0,1-1 0,-2 0 0,2 13 0,-3-12 71,5 26 176,-6-36-360,1 0 1,0 0 0,-1 0 0,1 0 0,0 0 0,0 0-1,0 0 1,1 0 0,-1-1 0,0 1 0,1 0-1,-1-1 1,1 1 0,3 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802"/>
    </inkml:context>
    <inkml:brush xml:id="br0">
      <inkml:brushProperty name="width" value="0.1" units="cm"/>
      <inkml:brushProperty name="height" value="0.1" units="cm"/>
      <inkml:brushProperty name="color" value="#E71224"/>
    </inkml:brush>
  </inkml:definitions>
  <inkml:trace contextRef="#ctx0" brushRef="#br0">252 55 24575,'0'0'0,"1"0"0,-1 0 0,0 0 0,1 0 0,-1 0 0,1 0 0,-1 0 0,0 0 0,1 0 0,-1 0 0,1-1 0,-1 1 0,0 0 0,1 0 0,-1 0 0,0-1 0,1 1 0,-1 0 0,0 0 0,1-1 0,-1 1 0,0 0 0,1-1 0,-1 1 0,0 0 0,0-1 0,0 1 0,1 0 0,-1-1 0,0 1 0,0-1 0,0 1 0,0 0 0,0-1 0,0 1 0,1-1 0,-1 1 0,0 0 0,0-1 0,0 1 0,-1-1 0,1 1 0,0-1 0,0 1 0,0 0 0,0-1 0,0 1 0,0-1 0,-1 0 0,0 0 0,1-1 0,-1 0 0,0 0 0,0 0 0,0 1 0,0-1 0,0 0 0,0 1 0,-3-3 0,0 1 0,-1 1 0,1-1 0,-1 1 0,1 0 0,-1 0 0,0 1 0,1-1 0,-1 1 0,0 0 0,0 1 0,0-1 0,0 1 0,0 0 0,0 0 0,0 1 0,0-1 0,0 1 0,0 0 0,0 0 0,1 1 0,-1-1 0,-8 5 0,8-4 0,1 0 0,-1 0 0,1 1 0,0 0 0,0 0 0,0 0 0,0 0 0,0 0 0,0 1 0,1 0 0,0-1 0,0 1 0,0 1 0,0-1 0,0 0 0,1 1 0,0-1 0,0 1 0,0 0 0,1 0 0,-1-1 0,0 9 0,2-11 0,0 0 0,1 0 0,-1 0 0,0-1 0,1 1 0,-1 0 0,1 0 0,0-1 0,-1 1 0,1 0 0,0-1 0,0 1 0,0-1 0,0 1 0,0-1 0,1 1 0,-1-1 0,0 0 0,1 0 0,-1 0 0,0 0 0,1 0 0,0 0 0,-1 0 0,1 0 0,0 0 0,-1-1 0,1 1 0,0-1 0,3 1 0,6 2 0,1-1 0,-1 0 0,18-1 0,-24 0 0,-1-1 0,1 0 0,-1 0 0,0 0 0,0-1 0,1 1 0,-1-1 0,0 0 0,0 0 0,0 0 0,0-1 0,0 0 0,7-3 0,-8 3 0,-1-1 0,1 1 0,-1 0 0,1-1 0,-1 0 0,0 1 0,0-1 0,0 0 0,-1 0 0,1 0 0,-1 0 0,0 0 0,1-1 0,-1 1 0,-1 0 0,2-7 0,0-17 0,-3 23 0,1 0 0,0 1 0,0-1 0,1 0 0,-1 0 0,1 1 0,-1-1 0,1 0 0,1 1 0,-1-1 0,0 1 0,3-4 0,-4 6 0,0 1 0,1 0 0,-1 0 0,0-1 0,1 1 0,-1 0 0,1 0 0,-1-1 0,1 1 0,-1 0 0,0 0 0,1 0 0,-1 0 0,1 0 0,-1 0 0,1-1 0,-1 1 0,1 0 0,-1 0 0,1 1 0,-1-1 0,1 0 0,-1 0 0,1 0 0,-1 0 0,1 0 0,-1 0 0,0 1 0,1-1 0,-1 0 0,1 0 0,-1 1 0,0-1 0,1 0 0,-1 1 0,1-1 0,12 14 0,-13-13 0,15 19 0,-2 1 0,-1 1 0,0 0 0,-2 0 0,0 1 0,-2 1 0,0-1 0,-2 1 0,0 1 0,3 46 0,-8-63 0,-1-1 0,-1 1 0,1 0 0,-1 0 0,-1-1 0,0 1 0,0-1 0,0 1 0,-1-1 0,0 0 0,0 0 0,0 0 0,-1 0 0,-1 0 0,1-1 0,-1 0 0,0 0 0,0 0 0,-1 0 0,-11 8 0,7-6 0,-1 0 0,-1-1 0,1-1 0,-1 0 0,0 0 0,0-1 0,-1 0 0,1-2 0,-1 1 0,0-1 0,-21 1 0,21-2-151,-1-1-1,0-1 0,1 0 0,-1-1 1,1-1-1,-1 0 0,1 0 1,-27-10-1,20 3-6674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495"/>
    </inkml:context>
    <inkml:brush xml:id="br0">
      <inkml:brushProperty name="width" value="0.1" units="cm"/>
      <inkml:brushProperty name="height" value="0.1" units="cm"/>
      <inkml:brushProperty name="color" value="#E71224"/>
    </inkml:brush>
  </inkml:definitions>
  <inkml:trace contextRef="#ctx0" brushRef="#br0">0 0 24575,'1'1'0,"-1"0"0,0-1 0,1 1 0,-1 0 0,1-1 0,-1 1 0,1 0 0,-1-1 0,1 1 0,-1-1 0,1 1 0,-1-1 0,1 1 0,0-1 0,-1 0 0,1 1 0,0-1 0,0 0 0,-1 1 0,1-1 0,0 0 0,-1 0 0,1 0 0,0 0 0,1 1 0,24 2 0,-22-2 0,355 24 0,-355-25-105,1-1 0,-1 1 0,0 0 0,0-1 0,0 0 0,0 0 0,0 0 0,-1-1 0,1 1 0,0-1 0,0 0 0,3-3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848"/>
    </inkml:context>
    <inkml:brush xml:id="br0">
      <inkml:brushProperty name="width" value="0.1" units="cm"/>
      <inkml:brushProperty name="height" value="0.1" units="cm"/>
      <inkml:brushProperty name="color" value="#E71224"/>
    </inkml:brush>
  </inkml:definitions>
  <inkml:trace contextRef="#ctx0" brushRef="#br0">1 1 24575,'39'20'0,"-1"1"0,-1 3 0,67 55 0,-85-62 0,-1 1 0,-1 1 0,24 34 0,-36-45 0,0-1 0,-1 1 0,0 0 0,0 1 0,-1-1 0,0 0 0,0 1 0,-1 0 0,0 0 0,0 0 0,-1-1 0,0 1 0,-2 17 0,1-21 22,-2 0 0,1 0 0,0 0 0,-1-1-1,0 1 1,0 0 0,0-1 0,-1 1 0,0-1 0,0 0 0,0 0-1,0 0 1,0 0 0,-5 3 0,-6 5-314,0 0 1,-25 14-1,22-15-526,-1 1-6008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389"/>
    </inkml:context>
    <inkml:brush xml:id="br0">
      <inkml:brushProperty name="width" value="0.1" units="cm"/>
      <inkml:brushProperty name="height" value="0.1" units="cm"/>
      <inkml:brushProperty name="color" value="#E71224"/>
    </inkml:brush>
  </inkml:definitions>
  <inkml:trace contextRef="#ctx0" brushRef="#br0">42 0 24575,'-3'5'0,"0"0"0,0 1 0,0-1 0,1 1 0,0-1 0,0 1 0,1 0 0,-1 0 0,0 9 0,-1 1 0,-2 6 0,1 0 0,1 0 0,1 1 0,1 0 0,2 36 0,0-55 0,1 1 0,-1-1 0,1 1 0,0-1 0,0 1 0,0-1 0,0 0 0,1 0 0,0 0 0,-1-1 0,2 1 0,-1-1 0,0 1 0,1-1 0,-1 0 0,1 0 0,0 0 0,0-1 0,0 0 0,0 1 0,1-1 0,4 1 0,5 3 0,2-1 0,-1-1 0,0 0 0,1-1 0,20 1 0,52-3-1365,-67-2-5461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733"/>
    </inkml:context>
    <inkml:brush xml:id="br0">
      <inkml:brushProperty name="width" value="0.1" units="cm"/>
      <inkml:brushProperty name="height" value="0.1" units="cm"/>
      <inkml:brushProperty name="color" value="#E71224"/>
    </inkml:brush>
  </inkml:definitions>
  <inkml:trace contextRef="#ctx0" brushRef="#br0">12 1 24575,'-3'6'0,"-5"3"0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278"/>
    </inkml:context>
    <inkml:brush xml:id="br0">
      <inkml:brushProperty name="width" value="0.1" units="cm"/>
      <inkml:brushProperty name="height" value="0.1" units="cm"/>
      <inkml:brushProperty name="color" value="#E71224"/>
    </inkml:brush>
  </inkml:definitions>
  <inkml:trace contextRef="#ctx0" brushRef="#br0">162 0 24575,'-2'1'0,"1"0"0,-1 1 0,0-1 0,1 1 0,-1-1 0,1 1 0,-1 0 0,1-1 0,0 1 0,0 0 0,0 0 0,0 0 0,0 0 0,-1 3 0,0-1 0,-5 11 0,1 0 0,1 0 0,1 1 0,0 0 0,0 0 0,0 20 0,-1 101 0,5-114 0,3 45 0,3 0 0,3 0 0,3-1 0,3-1 0,31 88 0,19 3 0,-52-131 0,1 0 0,2-1 0,31 39 0,-46-63 0,-2-2 0,-6-9 0,-18-13 0,14 16 0,0 1 0,0 0 0,-1 1 0,0 0 0,0 1 0,0 0 0,0 1 0,-1 1 0,1 0 0,-1 0 0,0 1 0,-24 2 0,31 0 0,1 0 0,-1 1 0,1 0 0,-1 1 0,1-1 0,-1 1 0,1 0 0,0 0 0,0 0 0,1 1 0,-1 0 0,1 0 0,0 0 0,0 0 0,0 1 0,-3 5 0,1-2 0,0 1 0,1 0 0,0 0 0,1 0 0,0 0 0,0 1 0,1 0 0,-3 14 0,5-17 0,0 0 0,0-1 0,1 1 0,0 0 0,0 0 0,1-1 0,-1 1 0,2 0 0,-1-1 0,1 1 0,3 8 0,-3-10 0,1 0 0,0 0 0,0 0 0,1 0 0,-1-1 0,1 0 0,0 1 0,0-2 0,1 1 0,-1 0 0,1-1 0,0 0 0,9 5 0,1-1 0,0-1 0,0-1 0,1 0 0,0-1 0,-1-1 0,1 0 0,1-1 0,31-1 0,-27-2 0,-1 0 0,1-1 0,-1-2 0,1 0 0,-1-1 0,31-13 0,-36 12-227,-1-2-1,0 0 1,0 0-1,-1-2 1,21-17-1,-8 3-6598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636"/>
    </inkml:context>
    <inkml:brush xml:id="br0">
      <inkml:brushProperty name="width" value="0.1" units="cm"/>
      <inkml:brushProperty name="height" value="0.1" units="cm"/>
      <inkml:brushProperty name="color" value="#E71224"/>
    </inkml:brush>
  </inkml:definitions>
  <inkml:trace contextRef="#ctx0" brushRef="#br0">182 195 24575,'-20'6'0,"20"-6"0,-1 0 0,0 1 0,1-1 0,-1 0 0,0 1 0,1-1 0,-1 0 0,1 1 0,-1-1 0,1 1 0,-1-1 0,1 1 0,0-1 0,-1 1 0,1-1 0,-1 1 0,1-1 0,0 1 0,-1 0 0,1-1 0,0 1 0,0-1 0,0 1 0,-1 1 0,3-2 0,-1 0 0,0 0 0,1 0 0,-1 0 0,0 0 0,1 0 0,-1 0 0,0 0 0,0-1 0,1 1 0,-1-1 0,0 1 0,0-1 0,1 1 0,-1-1 0,2-1 0,5-3 0,0-1 0,0 1 0,0-2 0,-1 1 0,0-1 0,0 0 0,8-12 0,-10 13 0,-1 0 0,0 0 0,0 0 0,-1-1 0,1 1 0,-1-1 0,-1 0 0,0 0 0,0 0 0,2-13 0,-4 18 0,0 0 0,0-1 0,0 1 0,0 0 0,0-1 0,0 1 0,-1 0 0,1-1 0,-1 1 0,0 0 0,0 0 0,0 0 0,0-1 0,0 1 0,0 0 0,0 0 0,-1 1 0,1-1 0,-1 0 0,1 0 0,-1 1 0,0-1 0,0 1 0,0-1 0,0 1 0,0 0 0,0 0 0,0 0 0,0 0 0,0 0 0,0 0 0,0 0 0,-1 1 0,1 0 0,0-1 0,-1 1 0,1 0 0,-3 0 0,-3-1 0,0 1 0,-1 1 0,1-1 0,0 1 0,0 1 0,0-1 0,0 2 0,1-1 0,-14 6 0,12-3 0,0 1 0,1 0 0,0 0 0,0 1 0,0 0 0,1 1 0,0-1 0,0 1 0,1 1 0,0-1 0,0 1 0,1 0 0,-5 12 0,5-10 0,0 1 0,1 0 0,1 0 0,0 0 0,0 1 0,1-1 0,1 1 0,0 0 0,1-1 0,2 21 0,-1-28 0,0 0 0,0 0 0,1 0 0,-1 0 0,1 0 0,0-1 0,1 1 0,-1-1 0,1 1 0,0-1 0,0 0 0,0 0 0,1 0 0,0 0 0,-1-1 0,1 0 0,0 1 0,0-1 0,1-1 0,-1 1 0,1-1 0,-1 1 0,1-1 0,0-1 0,0 1 0,9 1 0,3 1 0,0-2 0,0 0 0,1 0 0,-1-2 0,0 0 0,30-5 0,-30 2-170,1-2-1,-1 0 0,0-1 1,0-1-1,-1-1 0,1 0 1,21-15-1,-13 8-6655</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074"/>
    </inkml:context>
    <inkml:brush xml:id="br0">
      <inkml:brushProperty name="width" value="0.1" units="cm"/>
      <inkml:brushProperty name="height" value="0.1" units="cm"/>
      <inkml:brushProperty name="color" value="#E71224"/>
    </inkml:brush>
  </inkml:definitions>
  <inkml:trace contextRef="#ctx0" brushRef="#br0">380 42 24575,'-7'0'0,"1"-1"0,0-1 0,-1 1 0,1-1 0,0 0 0,0 0 0,-6-4 0,-22-7 0,20 9 0,0 1 0,0 1 0,0 0 0,0 1 0,-1 1 0,1 0 0,0 1 0,0 0 0,-25 6 0,32-5 0,1 0 0,-1 0 0,1 1 0,0 0 0,0 0 0,0 1 0,0-1 0,0 1 0,1 0 0,-1 1 0,1 0 0,0-1 0,1 2 0,-1-1 0,1 0 0,0 1 0,0 0 0,1 0 0,0 0 0,0 0 0,-4 13 0,5-12 0,0 0 0,0 0 0,1 0 0,0 0 0,0 0 0,1 0 0,0 0 0,0 0 0,0 0 0,1 0 0,4 14 0,-4-16 0,1 0 0,1-1 0,-1 1 0,0-1 0,1 0 0,0 1 0,0-1 0,0 0 0,1-1 0,-1 1 0,1-1 0,0 1 0,0-1 0,0 0 0,0 0 0,1-1 0,7 4 0,2 0 0,0 0 0,1-1 0,0 0 0,0-2 0,1 1 0,-1-2 0,22 1 0,-30-2 0,0-1 0,-1-1 0,1 1 0,-1-1 0,1 0 0,-1-1 0,1 1 0,-1-1 0,0-1 0,1 1 0,-1-1 0,-1 0 0,1 0 0,0-1 0,-1 0 0,1 0 0,-1 0 0,0 0 0,7-10 0,-6 6 0,-1 0 0,0-1 0,0 0 0,-1 0 0,7-18 0,-10 23 0,0 0 0,1-1 0,-2 1 0,1 0 0,0-1 0,-1 1 0,0 0 0,0-1 0,0 1 0,0-1 0,-1 1 0,0-1 0,0 1 0,0 0 0,-2-6 0,2 10 0,1-1 0,0 0 0,-1 0 0,0 1 0,1-1 0,-1 0 0,1 1 0,-1-1 0,0 0 0,1 1 0,-1-1 0,0 1 0,0-1 0,1 1 0,-1 0 0,0-1 0,0 1 0,-1-1 0,2 1 0,0 0 0,-1 0 0,1 1 0,0-1 0,-1 0 0,1 0 0,0 0 0,-1 0 0,1 0 0,0 0 0,0 1 0,-1-1 0,1 0 0,0 0 0,0 0 0,-1 1 0,1-1 0,0 0 0,0 0 0,0 1 0,-1-1 0,1 0 0,0 0 0,0 1 0,0-1 0,0 0 0,0 1 0,0-1 0,0 0 0,0 1 0,-1-1 0,1 0 0,0 0 0,0 1 0,0-1 0,0 0 0,1 1 0,-1-1 0,0 0 0,0 1 0,0-1 0,0 0 0,0 1 0,0-1 0,0 0 0,1 0 0,-1 1 0,0-1 0,0 0 0,1 1 0,0 3 0,2 1 0,-1 0 0,0-1 0,1 0 0,0 0 0,0 1 0,0-2 0,1 1 0,-1 0 0,1-1 0,0 1 0,0-1 0,0 0 0,0 0 0,5 2 0,2 0 0,0 1 0,0-1 0,0-1 0,0 0 0,18 3 0,-15-4-136,1-2-1,0 1 1,0-2-1,0 0 1,0-1-1,-1 0 1,1-1-1,0-1 0,18-6 1,-3 0-6690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586"/>
    </inkml:context>
    <inkml:brush xml:id="br0">
      <inkml:brushProperty name="width" value="0.1" units="cm"/>
      <inkml:brushProperty name="height" value="0.1" units="cm"/>
      <inkml:brushProperty name="color" value="#E71224"/>
    </inkml:brush>
  </inkml:definitions>
  <inkml:trace contextRef="#ctx0" brushRef="#br0">24 320 24575,'-1'0'0,"1"0"0,-1 0 0,0-1 0,1 1 0,-1-1 0,1 1 0,-1 0 0,0-1 0,1 1 0,-1-1 0,1 1 0,-1-1 0,1 1 0,0-1 0,-1 0 0,1 1 0,-1-1 0,1 1 0,0-1 0,0 0 0,-1 1 0,1-1 0,0 0 0,0 1 0,0-2 0,-4-21 0,3 20 0,-2-21 0,0 0 0,2 0 0,0 0 0,5-40 0,-2 59 0,-1 1 0,1-1 0,0 1 0,0-1 0,0 1 0,0 0 0,1 0 0,0 0 0,0 0 0,0 1 0,0-1 0,0 1 0,1 0 0,0 0 0,-1 0 0,1 0 0,0 0 0,8-3 0,4-1 0,-1 0 0,1 1 0,0 1 0,17-3 0,-16 4 0,0 1 0,-1 0 0,1 2 0,0 0 0,26 2 0,-36-1 0,0 1 0,0 0 0,0 1 0,0 0 0,0 0 0,0 1 0,-1-1 0,1 1 0,-1 1 0,0-1 0,0 1 0,0 0 0,0 1 0,-1-1 0,9 10 0,-8-6 0,1 0 0,-1 1 0,0 0 0,-1 0 0,0 1 0,-1-1 0,0 1 0,0 0 0,4 20 0,-4-7 0,-2 0 0,0 0 0,-3 34 0,-1 214 21,2-177-1407,0-77-5440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940"/>
    </inkml:context>
    <inkml:brush xml:id="br0">
      <inkml:brushProperty name="width" value="0.1" units="cm"/>
      <inkml:brushProperty name="height" value="0.1" units="cm"/>
      <inkml:brushProperty name="color" value="#E71224"/>
    </inkml:brush>
  </inkml:definitions>
  <inkml:trace contextRef="#ctx0" brushRef="#br0">25 0 24575,'0'7'0,"0"5"0,0 4 0,0 3 0,-7 2 0,-2 0 0,1-7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470"/>
    </inkml:context>
    <inkml:brush xml:id="br0">
      <inkml:brushProperty name="width" value="0.1" units="cm"/>
      <inkml:brushProperty name="height" value="0.1" units="cm"/>
      <inkml:brushProperty name="color" value="#E71224"/>
    </inkml:brush>
  </inkml:definitions>
  <inkml:trace contextRef="#ctx0" brushRef="#br0">1 475 24575,'80'-2'-206,"98"-16"-1,75-26-460,-102 16 502,498-73-1716,-266 43 1910,164-24-122,168-26-848,-553 80 1129,-128 23-4436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937"/>
    </inkml:context>
    <inkml:brush xml:id="br0">
      <inkml:brushProperty name="width" value="0.1" units="cm"/>
      <inkml:brushProperty name="height" value="0.1" units="cm"/>
      <inkml:brushProperty name="color" value="#E71224"/>
    </inkml:brush>
  </inkml:definitions>
  <inkml:trace contextRef="#ctx0" brushRef="#br0">1 133 24575,'10'0'0,"13"0"0,17 0 0,15 0 0,11 0 0,12-3 0,9-2 0,7-6 0,4-1-810,2-3 810,2 2 0,-1-4 0,-3-2 0,-8-1 0,-20 2-7381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2.668"/>
    </inkml:context>
    <inkml:brush xml:id="br0">
      <inkml:brushProperty name="width" value="0.1" units="cm"/>
      <inkml:brushProperty name="height" value="0.1" units="cm"/>
      <inkml:brushProperty name="color" value="#E71224"/>
    </inkml:brush>
  </inkml:definitions>
  <inkml:trace contextRef="#ctx0" brushRef="#br0">1454 0 24575,'0'6'0,"0"-1"0,0 0 0,-1 0 0,1 1 0,-1-1 0,0 0 0,0 0 0,-1 0 0,0 0 0,0 0 0,-4 7 0,-2 4 0,1 0 0,1 0 0,0 1 0,1 0 0,1 0 0,0 0 0,-1 30 0,4 129 0,3-87 0,-2 725 0,-1-794 0,-1 1 0,-5 20 0,3-19 0,-1 33 0,3-26 0,-6 29 0,3-29 0,-1 33 0,5-24 0,-10 63 0,-9 38 0,11-51 0,-1 3 0,6-61 0,1 1 0,2 49 0,2-49 0,-2 0 0,-7 47 0,3-43 0,0 49 0,2-27 0,-6 10 0,5-41 0,-2 39 0,7 470 0,-2-526 0,0 0 0,-1 0 0,0 0 0,0 0 0,-1-1 0,-6 15 0,5-13 0,0 0 0,1 1 0,-5 21 0,7-23 0,-32 221 0,-6-32 0,-35 60 0,44-132 0,5-14 0,-15 44 0,15-54 0,-16 117 0,37-194 0,-9 77 0,-8 45 0,-4 4 0,-10 52 0,20-107 0,5-28 0,-33 131 0,27-79 0,-3-30 0,10-50 0,1 1 0,-4 66 0,10-77 0,-9 41 0,5-34 0,-14 63 0,12-55 0,3-17 0,-3 57 0,7-47 0,-9 47 0,7-69 0,-2 43 0,4 107 0,3-73 0,-12 33 0,4-84 0,1 48 0,6 267 0,-2-351 0,0 1 0,0-1 0,0 1 0,-1-1 0,0 0 0,0 1 0,-1-1 0,-3 6 0,2-4 0,0-1 0,1 1 0,1-1 0,-1 1 0,-1 10 0,2 13 0,2 52 0,2-59 0,-2 0 0,0 1 0,-9 46 0,-1-23 0,1 1 0,3 0 0,-1 71 0,7-116 0,1 34 0,-2 1 0,-10 71 0,5-66 0,2 0 0,2 1 0,4 53 0,0-12 0,-2-56 0,-2 0 0,-8 49 0,1-7 0,7-52 0,0-1 0,-1 0 0,-8 29 0,5-26 0,0 0 0,2 0 0,1 0 0,1 0 0,1 1 0,1 23 0,0-34 0,-1 0 0,-1 0 0,-4 17 0,-4 25 0,-1 18 0,2-25 0,3-13 0,-23 64 0,12-43 0,-20 101 0,34-142 0,-36 145 0,30-116 0,1 1 0,3 0 0,0 83 0,3-87 0,-2 1 0,-14 64 0,1-14 0,-1-6 0,12-62 0,1 0 0,0 1 0,-1 39 0,6-36 0,-2-1 0,-7 41 0,-2-9 0,-33 143 0,12-52 0,19-81 0,8-26 0,1-1 0,2 0 0,4 51 0,0-10 0,-2-60 0,-1-10 0,1-1 0,0 1 0,1 0 0,0 0 0,1-1 0,0 1 0,1-1 0,5 13 0,1 2 0,0 1 0,-1 0 0,-2 0 0,-1 1 0,-1 0 0,-1 0 0,-2 0 0,-2 31 0,1-50 0,1 0 0,-1 0 0,0 0 0,-1 0 0,0 0 0,0 0 0,-1 0 0,0-1 0,-1 1 0,0 0 0,0-1 0,-7 13 0,1-5 0,6-9 0,0-1 0,-1 1 0,0-1 0,0 0 0,-1 0 0,0-1 0,-8 9 0,4-11-1365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6.519"/>
    </inkml:context>
    <inkml:brush xml:id="br0">
      <inkml:brushProperty name="width" value="0.1" units="cm"/>
      <inkml:brushProperty name="height" value="0.1" units="cm"/>
      <inkml:brushProperty name="color" value="#E71224"/>
    </inkml:brush>
  </inkml:definitions>
  <inkml:trace contextRef="#ctx0" brushRef="#br0">1 63 24575,'0'1'0,"0"0"0,1 0 0,-1 0 0,1 0 0,-1 0 0,1 0 0,0 0 0,-1 0 0,1-1 0,0 1 0,-1 0 0,1-1 0,0 1 0,0 0 0,0-1 0,0 1 0,0-1 0,0 1 0,0-1 0,0 1 0,0-1 0,0 0 0,0 0 0,0 1 0,0-1 0,0 0 0,2 0 0,29 3 0,-21-4 0,1-1 0,19-5 0,18-2 0,23 6 0,-39 3 0,61-9 0,-15-1 0,-57 9 0,0-1 0,0-2 0,33-9 0,-35 7 0,0 2 0,0 0 0,0 1 0,25-1 0,85 5 0,-49 1 0,1327-2 0,-1387 1 0,-1 1 0,22 5 0,30 3 0,197-9 0,-137-2 0,-94-3-1365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6.062"/>
    </inkml:context>
    <inkml:brush xml:id="br0">
      <inkml:brushProperty name="width" value="0.1" units="cm"/>
      <inkml:brushProperty name="height" value="0.1" units="cm"/>
      <inkml:brushProperty name="color" value="#E71224"/>
    </inkml:brush>
  </inkml:definitions>
  <inkml:trace contextRef="#ctx0" brushRef="#br0">0 916 24575,'973'0'-581,"-497"-29"437,-109 2 172,185 9-262,915-51-808,-550-12 1042,237-18 0,-373 32-1019,-60 5 114,-83 9 905,1084-70 0,2068-67-2270,-1590 114 2270,-1478 66 0,97 0 0,-208 9 0,973 4 0,-8 45-1092,-1123-27 1092,674 28 0,1-27 0,-941-22 22,575-5 340,-1-36-85,-501 7-542,-196 24-1063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7.929"/>
    </inkml:context>
    <inkml:brush xml:id="br0">
      <inkml:brushProperty name="width" value="0.1" units="cm"/>
      <inkml:brushProperty name="height" value="0.1" units="cm"/>
      <inkml:brushProperty name="color" value="#E71224"/>
    </inkml:brush>
  </inkml:definitions>
  <inkml:trace contextRef="#ctx0" brushRef="#br0">459 0 24575,'2'3'0,"-1"0"0,1 0 0,0 1 0,-1-1 0,0 0 0,1 1 0,-1-1 0,0 0 0,-1 1 0,1-1 0,-1 1 0,0-1 0,0 6 0,2 6 0,13 155 0,-9 218 0,-1 6 0,4-322 0,3-1 0,39 131-1,-20-90-127,76 471-706,-50 10-190,-32-301 840,19 481 184,-55-324-375,0-317 188,-38 180-1,17-168 180,-41 195-204,23 5 183,30-123 29,-78 719 0,-10 238 0,25-441 0,36-371 0,-132 862 1825,160-1120-1532,-4 23 233,-10 209 0,33-320-526,1 1 0,1-1 0,1 1 0,1-1 0,1 0 0,0 0 0,2-1 0,0 1 0,1-1 0,1-1 0,21 33 0,-13-27 0,1 0 0,2-2 0,0 0 0,1-1 0,1-1 0,1-1 0,40 26 0,-14-17-54,1-2-1,1-2 1,1-2-1,1-2 1,1-3-1,64 12 0,32-3-136,158 7 1,1138 1-3573,-819-68 2160,-2-25-859,-474 44 2134,1818-141-1773,-69 102 1015,-187 7-101,-772 6 1015,553-21 130,0 32 80,-421 34-257,-1 28 12,93 39 243,188 9 461,-1335-79-506,2044 84 2275,-1181-65-1771,-802-18 223,487-4 75,-458-7 115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9.194"/>
    </inkml:context>
    <inkml:brush xml:id="br0">
      <inkml:brushProperty name="width" value="0.1" units="cm"/>
      <inkml:brushProperty name="height" value="0.1" units="cm"/>
      <inkml:brushProperty name="color" value="#E71224"/>
    </inkml:brush>
  </inkml:definitions>
  <inkml:trace contextRef="#ctx0" brushRef="#br0">2186 1 24575,'0'6'0,"1"35"0,-2 0 0,-2 0 0,-11 53 0,-105 301-436,20-79 123,-130 554 313,96-316-1133,6-20 811,-26-8 355,-61 148-1828,43 10 1603,1 354 192,-45 88 0,-33 171 0,176-872 0,-83 585 0,92-126-1267,62-761 1222,7-1-1,22 136 0,90 368-392,-103-559-1753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580"/>
    </inkml:context>
    <inkml:brush xml:id="br0">
      <inkml:brushProperty name="width" value="0.1" units="cm"/>
      <inkml:brushProperty name="height" value="0.1" units="cm"/>
      <inkml:brushProperty name="color" value="#E71224"/>
    </inkml:brush>
  </inkml:definitions>
  <inkml:trace contextRef="#ctx0" brushRef="#br0">1 1 24575,'0'11'0,"-1"29"0,2-1 0,2 1 0,9 48 0,57 164-425,-56-210-515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954"/>
    </inkml:context>
    <inkml:brush xml:id="br0">
      <inkml:brushProperty name="width" value="0.1" units="cm"/>
      <inkml:brushProperty name="height" value="0.1" units="cm"/>
      <inkml:brushProperty name="color" value="#E71224"/>
    </inkml:brush>
  </inkml:definitions>
  <inkml:trace contextRef="#ctx0" brushRef="#br0">234 297 24575,'-17'0'0,"1"-2"0,-1 1 0,1-2 0,0 0 0,-28-10 0,36 11 0,1-1 0,-1-1 0,1 1 0,-1-1 0,1 0 0,0-1 0,1 0 0,-1 0 0,1 0 0,0-1 0,0 0 0,1 0 0,-7-9 0,11 13 0,0 0 0,0 0 0,0 0 0,0 0 0,1 0 0,-1 0 0,1 0 0,-1 0 0,1 0 0,0 0 0,0 0 0,0 0 0,0 0 0,0 0 0,0 0 0,0 0 0,1 0 0,-1-1 0,1 1 0,-1 1 0,1-1 0,0 0 0,0 0 0,0 0 0,0 0 0,0 0 0,0 1 0,1-1 0,-1 1 0,1-1 0,-1 1 0,1-1 0,2-1 0,4-3 0,1 0 0,0 0 0,0 1 0,0 0 0,15-5 0,23-8-110,2 3 0,0 2-1,93-13 1,156 3-331,-237 21 441,1 2 0,-1 3 0,0 2 1,65 15-1,-94-12-8,0 0 0,0 3 0,-1 0 0,-1 2 1,0 1-1,0 1 0,-2 2 0,0 1 0,31 26 0,-48-35 48,-1 1 0,0 0 0,0 1 0,-1 0 0,-1 1 0,0 0 0,0 0 0,-1 1 0,-1-1 0,0 2 0,4 13 0,-8-20-20,0 1 0,-1-1 0,1 0 0,-1 0 0,-1 1 0,0-1 0,0 1 0,0-1 0,-1 0 0,0 1 0,0-1 0,-1 0 0,0 0 0,0 0 0,-1 0 0,0 0 0,0 0 0,0-1 0,-1 1 0,0-1 0,0 0 0,-1 0 0,-5 5 0,-2 0-20,1-1 0,-1-1 0,-1 0 0,1-1 0,-1 0 0,-1-1 0,-16 6 0,-106 32 0,120-40 0,-75 18 0,0-4 0,-1-4 0,-1-4 0,-175-1 0,263-10 31,-25-3 270,29 3-366,0 0 0,0 0-1,0 0 1,0-1 0,0 1 0,0 0-1,0-1 1,1 1 0,-1 0-1,0-1 1,0 1 0,0-1 0,0 0-1,1 1 1,-1-1 0,0 1-1,1-1 1,-1 0 0,0 0 0,1 1-1,-1-1 1,1 0 0,-1 0 0,1 0-1,-1-1 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325"/>
    </inkml:context>
    <inkml:brush xml:id="br0">
      <inkml:brushProperty name="width" value="0.1" units="cm"/>
      <inkml:brushProperty name="height" value="0.1" units="cm"/>
      <inkml:brushProperty name="color" value="#E71224"/>
    </inkml:brush>
  </inkml:definitions>
  <inkml:trace contextRef="#ctx0" brushRef="#br0">1 158 24575,'1'1'0,"1"-1"0,-1 1 0,1 0 0,-1 0 0,1 0 0,-1 0 0,0 0 0,0 1 0,0-1 0,2 2 0,8 8 0,-5-8 0,0 0 0,0 0 0,0-1 0,0 0 0,0-1 0,0 1 0,0-1 0,10 0 0,54 0 0,-41-2 0,11 0 0,1-2 0,-1-1 0,64-16 0,-82 14 0,0-1 0,-1-1 0,0 0 0,0-2 0,-1 0 0,0-1 0,-1-1 0,19-16 0,-37 28 0,0-1 0,1 0 0,-1 0 0,0 0 0,0 0 0,0 0 0,0 0 0,0-1 0,0 1 0,0 0 0,0 0 0,0-1 0,-1 1 0,1 0 0,0-1 0,-1 1 0,1-1 0,-1 1 0,0-1 0,1 1 0,-1-1 0,0 1 0,0-1 0,0 1 0,0-1 0,-1-2 0,0 2 0,0 0 0,0 0 0,-1 1 0,1-1 0,-1 0 0,1 1 0,-1-1 0,0 1 0,1 0 0,-1 0 0,0-1 0,0 1 0,0 0 0,0 0 0,0 1 0,0-1 0,0 0 0,-4 0 0,-5-2 0,-1 1 0,1 0 0,-1 1 0,0 0 0,0 1 0,0 0 0,1 1 0,-1 0 0,0 1 0,0 0 0,1 1 0,0 0 0,-1 1 0,1 0 0,0 1 0,-10 6 0,0 1 0,2 1 0,0 0 0,0 2 0,2 0 0,0 1 0,0 1 0,-17 23 0,30-35 0,1 0 0,-1-1 0,1 1 0,0 1 0,0-1 0,1 0 0,0 1 0,0-1 0,0 1 0,0 0 0,1 0 0,0 0 0,0 9 0,1-11 0,0 0 0,1 0 0,0-1 0,0 1 0,0 0 0,0 0 0,0-1 0,1 1 0,0 0 0,-1-1 0,1 0 0,1 1 0,-1-1 0,0 0 0,1 0 0,0 0 0,-1-1 0,1 1 0,0-1 0,1 1 0,4 2 0,8 4 0,2 0 0,-1 0 0,1-2 0,1 0 0,-1-1 0,26 4 0,5-1 0,63 2 0,-59-7-273,1-2 0,0-2 0,0-3 0,74-14 0,-88 8-6553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649"/>
    </inkml:context>
    <inkml:brush xml:id="br0">
      <inkml:brushProperty name="width" value="0.1" units="cm"/>
      <inkml:brushProperty name="height" value="0.1" units="cm"/>
      <inkml:brushProperty name="color" value="#E71224"/>
    </inkml:brush>
  </inkml:definitions>
  <inkml:trace contextRef="#ctx0" brushRef="#br0">382 20 24575,'-8'-3'0,"-1"-1"0,0 2 0,0-1 0,1 1 0,-1 0 0,-14 0 0,-1 1 0,-30 1 0,41 2 0,0 0 0,1 0 0,-1 1 0,1 0 0,-1 1 0,1 1 0,0 0 0,1 1 0,-1 0 0,1 0 0,-17 15 0,22-17 0,1 0 0,0 1 0,0 0 0,0 0 0,0 0 0,1 1 0,0-1 0,0 1 0,1 0 0,0 0 0,0 1 0,0-1 0,0 1 0,1-1 0,0 1 0,1 0 0,-1 0 0,2-1 0,-1 1 0,0 0 0,1 0 0,1 0 0,0 8 0,0-10 0,1-1 0,-1 1 0,1-1 0,0 0 0,0 0 0,0 0 0,0 0 0,1 0 0,0-1 0,0 1 0,0-1 0,0 1 0,0-1 0,0 0 0,1 0 0,0-1 0,0 1 0,-1-1 0,2 0 0,-1 0 0,0 0 0,0 0 0,8 1 0,8 3 0,1-2 0,-1 0 0,38 1 0,-43-5 57,0 0 0,1-1 0,-1 0 0,0-2 0,17-3 0,70-28-1764,-63 20-5119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007"/>
    </inkml:context>
    <inkml:brush xml:id="br0">
      <inkml:brushProperty name="width" value="0.1" units="cm"/>
      <inkml:brushProperty name="height" value="0.1" units="cm"/>
      <inkml:brushProperty name="color" value="#E71224"/>
    </inkml:brush>
  </inkml:definitions>
  <inkml:trace contextRef="#ctx0" brushRef="#br0">399 85 24575,'-1'-3'0,"1"0"0,-1 1 0,1-1 0,-1 1 0,0-1 0,0 1 0,0-1 0,-1 1 0,1-1 0,-1 1 0,1 0 0,-1 0 0,0 0 0,1 0 0,-1 0 0,0 0 0,0 0 0,-5-2 0,1 0 0,0 0 0,-1 0 0,1 1 0,-1 0 0,-13-4 0,6 3 0,0 1 0,0 0 0,0 2 0,0-1 0,0 2 0,-1 0 0,1 0 0,0 2 0,0 0 0,-16 4 0,22-4 0,0 1 0,0-1 0,1 1 0,-1 1 0,1 0 0,0 0 0,0 0 0,1 1 0,-1 0 0,1 0 0,0 1 0,0-1 0,1 1 0,0 1 0,0-1 0,0 1 0,1 0 0,-8 14 0,9-12 0,0-1 0,0 1 0,0-1 0,1 1 0,-2 14 0,4-20 0,0 0 0,0 0 0,0 0 0,0 0 0,0 0 0,1 0 0,-1 0 0,1-1 0,0 1 0,0 0 0,0 0 0,0-1 0,0 1 0,0 0 0,1-1 0,0 0 0,-1 1 0,1-1 0,0 0 0,0 0 0,3 3 0,6 2 0,0 0 0,0-1 0,1 0 0,0-1 0,0 0 0,0-1 0,16 3 0,-8-3 0,0 0 0,-1-2 0,1 0 0,22-1 0,-32-2 0,1 0 0,-1 0 0,0-1 0,0-1 0,0 1 0,0-1 0,-1-1 0,1 0 0,-1-1 0,9-5 0,-15 8 0,0 0 0,0 0 0,0 0 0,0-1 0,-1 1 0,1-1 0,-1 1 0,1-1 0,-1 0 0,0 0 0,0 0 0,-1 0 0,1-1 0,-1 1 0,1 0 0,-1-1 0,0 1 0,0-1 0,-1 1 0,1-1 0,-1 1 0,1-1 0,-1 1 0,0-1 0,-1 0 0,1 1 0,-1-1 0,1 1 0,-1-1 0,0 1 0,-2-6 0,0 4 30,1 0 1,-1 0-1,1 1 0,-1-1 0,-1 0 0,1 1 0,-1 0 1,1 0-1,-1 0 0,-7-5 0,-3-1-528,-31-16 0,32 18-203,-3-1-6125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593"/>
    </inkml:context>
    <inkml:brush xml:id="br0">
      <inkml:brushProperty name="width" value="0.1" units="cm"/>
      <inkml:brushProperty name="height" value="0.1" units="cm"/>
      <inkml:brushProperty name="color" value="#E71224"/>
    </inkml:brush>
  </inkml:definitions>
  <inkml:trace contextRef="#ctx0" brushRef="#br0">163 1 24575,'0'0'0,"-1"0"0,1 1 0,-1-1 0,1 0 0,-1 1 0,1-1 0,-1 0 0,1 1 0,-1-1 0,1 0 0,0 1 0,-1-1 0,1 1 0,0-1 0,-1 1 0,1-1 0,0 1 0,0-1 0,-1 1 0,1-1 0,0 1 0,0 0 0,0-1 0,0 2 0,-4 18 0,4-17 0,-3 24 0,2 1 0,1-1 0,1 0 0,1 1 0,2-1 0,0 0 0,2-1 0,1 1 0,12 27 0,-6-14 0,7 21 0,2 0 0,50 94 0,-8-48 0,-63-107 0,-1 0 0,0 0 0,0 0 0,1 1 0,-1-1 0,0 0 0,0 0 0,1 0 0,-1 1 0,0-1 0,0 0 0,0 1 0,0-1 0,1 0 0,-1 0 0,0 1 0,0-1 0,0 0 0,0 1 0,0-1 0,0 0 0,0 1 0,0-1 0,0 0 0,0 1 0,0-1 0,0 0 0,0 1 0,0-1 0,0 0 0,0 0 0,-1 1 0,1-1 0,0 0 0,0 1 0,0-1 0,0 0 0,0 0 0,-1 1 0,1-1 0,0 0 0,0 0 0,-1 1 0,1-1 0,0 0 0,0 0 0,-1 0 0,1 0 0,0 1 0,-1-1 0,1 0 0,0 0 0,0 0 0,-1 0 0,1 0 0,0 0 0,-1 0 0,1 0 0,0 0 0,-1 0 0,1 0 0,0 0 0,-1 0 0,1 0 0,0 0 0,-1 0 0,1 0 0,-1-1 0,-26-7 0,22 5 0,-11-2 0,1 0 0,-1 1 0,0 1 0,0 0 0,0 1 0,-24 0 0,31 2 0,1 1 0,0 0 0,-1 0 0,1 1 0,0 0 0,-1 0 0,1 1 0,1 0 0,-1 1 0,0 0 0,1 0 0,0 0 0,0 1 0,-8 6 0,7-3 0,0 0 0,1 0 0,-1 0 0,2 1 0,-1 0 0,1 1 0,1 0 0,0 0 0,0 0 0,-3 11 0,6-16 0,1-1 0,-1 1 0,1-1 0,0 1 0,1 0 0,-1 0 0,1-1 0,0 1 0,0 0 0,1 0 0,-1-1 0,1 1 0,0 0 0,0-1 0,1 1 0,0-1 0,-1 1 0,1-1 0,1 0 0,-1 0 0,0 0 0,1 0 0,0 0 0,0 0 0,0-1 0,5 4 0,4 3 0,1-1 0,0-1 0,1 0 0,0-1 0,0-1 0,0 0 0,1 0 0,0-2 0,0 0 0,0-1 0,23 3 0,8-3 0,0-1 0,74-7 0,-77 0 0,0-1 0,-1-3 0,0-1 0,0-2 0,-1-2 0,39-20 0,-30 10 0,-2-2 0,0-3 0,-2-1 0,53-46 0,-94 72 0,0-1 0,0 1 0,-1-1 0,1 0 0,-1-1 0,0 1 0,-1-1 0,1 1 0,-1-1 0,0 0 0,2-7 0,-5 10 0,1 1 0,-1 0 0,1-1 0,-1 1 0,0-1 0,0 1 0,0-1 0,0 1 0,-1-1 0,1 1 0,-1-1 0,1 1 0,-1 0 0,0-1 0,0 1 0,0 0 0,0 0 0,0-1 0,-1 1 0,1 0 0,-1 0 0,1 1 0,-1-1 0,0 0 0,0 0 0,0 1 0,0-1 0,0 1 0,0 0 0,0-1 0,0 1 0,-4-1 0,-2-2 0,0 1 0,0 0 0,0 0 0,0 1 0,-1 0 0,1 0 0,-1 1 0,1 0 0,-1 1 0,0 0 0,1 0 0,-1 1 0,1 0 0,-1 0 0,1 1 0,-1 0 0,1 1 0,0 0 0,0 0 0,-15 8 0,15-6 0,0 0 0,0 1 0,0 0 0,1 0 0,0 0 0,0 1 0,1 0 0,0 1 0,0-1 0,0 1 0,1 0 0,0 1 0,1-1 0,0 1 0,0 0 0,1 0 0,0 0 0,-3 18 0,5-22 0,1 0 0,-1 1 0,1-1 0,0 0 0,1 1 0,0-1 0,-1 0 0,2 1 0,-1-1 0,0 0 0,1 0 0,0 0 0,5 9 0,-3-7 0,1-1 0,0 0 0,0 0 0,0-1 0,0 0 0,1 1 0,0-2 0,12 9 0,1-3 0,1 0 0,0-2 0,0 0 0,0-1 0,42 8 0,-30-9 0,-1-1 0,1-2 0,0-1 0,0-1 0,-1-2 0,61-9 0,-79 7-195,0-1 0,-1 0 0,1-1 0,-1 0 0,0-1 0,16-11 0,-2-1-6631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917"/>
    </inkml:context>
    <inkml:brush xml:id="br0">
      <inkml:brushProperty name="width" value="0.1" units="cm"/>
      <inkml:brushProperty name="height" value="0.1" units="cm"/>
      <inkml:brushProperty name="color" value="#E71224"/>
    </inkml:brush>
  </inkml:definitions>
  <inkml:trace contextRef="#ctx0" brushRef="#br0">0 0 24575,'2'13'0,"0"0"0,1 0 0,0-1 0,1 1 0,0-1 0,1 0 0,1 0 0,12 19 0,-5-6 0,93 179 0,-106-202 0,1-1 0,0 0 0,-1 0 0,1 0 0,0 0 0,-1 0 0,1 0 0,0 0 0,0 0 0,0 0 0,0 0 0,0 0 0,0 0 0,0-1 0,0 1 0,1 0 0,-1-1 0,2 1 0,-2 0 0,0-1 0,0 0 0,0-1 0,0 1 0,0 0 0,0 0 0,0 0 0,0-1 0,0 1 0,0 0 0,-1-1 0,1 1 0,0-1 0,0 1 0,0-1 0,0 1 0,-1-1 0,1 0 0,1 0 0,3-6 0,1 0 0,-1 0 0,-1 0 0,7-14 0,-3 7 0,4-6 57,2 1 0,0 0 0,1 1 0,1 1 0,20-17 0,95-68-1764,-106 84-5119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8.636"/>
    </inkml:context>
    <inkml:brush xml:id="br0">
      <inkml:brushProperty name="width" value="0.1" units="cm"/>
      <inkml:brushProperty name="height" value="0.1" units="cm"/>
      <inkml:brushProperty name="color" value="#E71224"/>
    </inkml:brush>
  </inkml:definitions>
  <inkml:trace contextRef="#ctx0" brushRef="#br0">0 1 24575,'0'626'0,"4"-565"0,1 0 0,16 67 0,-8-58 0,4 78 0,-15 265 0,-4-208 0,0-117 0,3 67 0,-4-180 0,-5-32 0,0-66 0,8 122 0,0-34 0,1 0 0,11-68 0,-10 92 0,1 0 0,0 0 0,1 1 0,0 0 0,1-1 0,0 1 0,1 1 0,0-1 0,0 1 0,1 0 0,0 0 0,1 1 0,11-10 0,-7 8 0,0 1 0,0 0 0,1 1 0,0 1 0,1 0 0,0 1 0,0 0 0,0 1 0,0 0 0,24-3 0,-29 6 0,0 2 0,0-1 0,0 1 0,0 0 0,0 1 0,0 0 0,0 0 0,-1 1 0,1 0 0,0 1 0,-1 0 0,0 0 0,1 1 0,-1 0 0,-1 0 0,1 1 0,-1 0 0,1 0 0,7 8 0,1 3 0,-1 1 0,-1 1 0,0 0 0,-1 1 0,15 29 0,-13-16 0,0 0 0,17 62 0,18 138 0,-50-229 54,0-2-125,0 0 0,0 0 0,1 0 0,-1-1 0,0 1 0,0 0 0,0 0 0,1 0 0,-1 0 0,0 0 0,1-1 1,-1 1-1,1 0 0,-1 0 0,1 0 0,-1-1 0,1 1 0,-1 0 0,3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178"/>
    </inkml:context>
    <inkml:brush xml:id="br0">
      <inkml:brushProperty name="width" value="0.1" units="cm"/>
      <inkml:brushProperty name="height" value="0.1" units="cm"/>
      <inkml:brushProperty name="color" value="#E71224"/>
    </inkml:brush>
  </inkml:definitions>
  <inkml:trace contextRef="#ctx0" brushRef="#br0">366 59 24575,'-8'-7'0,"-1"1"0,0 0 0,-1 0 0,1 1 0,-1 0 0,0 0 0,0 1 0,0 1 0,-1 0 0,0 0 0,1 1 0,-1 0 0,0 1 0,-20 0 0,26 1 0,1 1 0,-1 0 0,0 0 0,1 0 0,-1 0 0,1 1 0,-1 0 0,1 0 0,0 0 0,-1 0 0,1 1 0,0-1 0,1 1 0,-1 0 0,0 0 0,1 1 0,0-1 0,0 1 0,0-1 0,0 1 0,0 0 0,1 0 0,0 0 0,-1 1 0,2-1 0,-3 7 0,0 0 0,1 1 0,0-1 0,1 1 0,1 0 0,0 0 0,0-1 0,1 1 0,0 0 0,4 19 0,-3-26 0,0 0 0,1 0 0,0 0 0,0 0 0,0 0 0,0 0 0,1-1 0,0 1 0,0-1 0,0 0 0,0 1 0,1-1 0,0-1 0,0 1 0,0-1 0,0 1 0,0-1 0,1 0 0,-1-1 0,1 1 0,0-1 0,7 3 0,-8-4 0,0 0 0,0 0 0,0 0 0,0 0 0,1-1 0,-1 1 0,0-1 0,0 0 0,1-1 0,-1 1 0,0-1 0,0 1 0,1-1 0,-1-1 0,0 1 0,0 0 0,0-1 0,-1 0 0,1 0 0,0 0 0,-1-1 0,1 1 0,-1-1 0,0 0 0,0 0 0,0 0 0,0 0 0,3-4 0,0-3 0,1-1 0,-2 0 0,0 0 0,0 0 0,-1-1 0,0 0 0,-1 1 0,0-1 0,1-21 0,-3 31 0,-1-1 0,0 0 0,1 1 0,-1-1 0,1 1 0,0-1 0,0 1 0,0-1 0,0 1 0,1-1 0,-1 1 0,1 0 0,-1 0 0,4-3 0,-4 4 0,0 1 0,0-1 0,0 1 0,0-1 0,1 1 0,-1-1 0,0 1 0,0 0 0,1 0 0,-1 0 0,0 0 0,0 0 0,1 0 0,-1 0 0,0 0 0,0 0 0,1 1 0,-1-1 0,0 0 0,0 1 0,0-1 0,1 1 0,-1-1 0,0 1 0,0 0 0,0-1 0,0 1 0,0 0 0,0 0 0,0 0 0,0 0 0,1 2 0,11 10 0,-1 1 0,-1 1 0,0 0 0,0 0 0,-2 1 0,0 1 0,-1 0 0,0 0 0,-1 0 0,-2 1 0,1 0 0,-2 0 0,0 0 0,-2 1 0,1 20 0,-2-30 0,-1 0 0,-1 1 0,0-1 0,0 0 0,-1 0 0,0 0 0,0 0 0,-1 0 0,0 0 0,-9 14 0,7-13 0,-2-1 0,0 0 0,0-1 0,0 1 0,-1-1 0,0-1 0,-1 0 0,-16 11 0,0-2-114,-2-2 1,1-1-1,-2-1 0,1-2 0,-2 0 1,1-2-1,-1-1 0,0-2 0,-1 0 1,1-2-1,-33-1 0,33-2-6712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628"/>
    </inkml:context>
    <inkml:brush xml:id="br0">
      <inkml:brushProperty name="width" value="0.1" units="cm"/>
      <inkml:brushProperty name="height" value="0.1" units="cm"/>
      <inkml:brushProperty name="color" value="#E71224"/>
    </inkml:brush>
  </inkml:definitions>
  <inkml:trace contextRef="#ctx0" brushRef="#br0">0 28 24575,'7'0'0,"9"-3"0,8-2 0,7 1 0,5 0 0,0-1 0,-7-1-8191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952"/>
    </inkml:context>
    <inkml:brush xml:id="br0">
      <inkml:brushProperty name="width" value="0.1" units="cm"/>
      <inkml:brushProperty name="height" value="0.1" units="cm"/>
      <inkml:brushProperty name="color" value="#E71224"/>
    </inkml:brush>
  </inkml:definitions>
  <inkml:trace contextRef="#ctx0" brushRef="#br0">0 1 24575,'18'8'0,"-1"1"0,-1 0 0,0 2 0,0 0 0,-1 0 0,0 2 0,-1 0 0,-1 0 0,0 1 0,-1 1 0,0 0 0,-1 1 0,-1 0 0,0 1 0,-2 0 0,0 0 0,0 1 0,-2 0 0,0 0 0,-1 1 0,-1-1 0,-1 1 0,1 21 0,-4-36-151,0 0-1,0 0 0,0 0 0,0 0 1,-1 0-1,0 0 0,0 0 1,-2 7-1,-6 7-6674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2.628"/>
    </inkml:context>
    <inkml:brush xml:id="br0">
      <inkml:brushProperty name="width" value="0.1" units="cm"/>
      <inkml:brushProperty name="height" value="0.1" units="cm"/>
      <inkml:brushProperty name="color" value="#E71224"/>
    </inkml:brush>
  </inkml:definitions>
  <inkml:trace contextRef="#ctx0" brushRef="#br0">1767 0 24575,'-8'22'0,"0"0"0,-7 35 0,1-4 0,-30 74 0,-4-1 0,-81 145 0,69-154 0,-3 6 0,-92 134 0,87-160 0,-92 138 0,141-204 0,-24 41 0,-37 83 0,-65 179 0,4-19 0,101-226 0,-58 92 0,47-90 0,-4 18 0,-29 50 0,26-66 0,-49 106 0,88-156 192,-35 69-1749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4.744"/>
    </inkml:context>
    <inkml:brush xml:id="br0">
      <inkml:brushProperty name="width" value="0.1" units="cm"/>
      <inkml:brushProperty name="height" value="0.1" units="cm"/>
      <inkml:brushProperty name="color" value="#E71224"/>
    </inkml:brush>
  </inkml:definitions>
  <inkml:trace contextRef="#ctx0" brushRef="#br0">1463 0 24575,'-61'62'0,"2"-1"0,-120 96 0,53-60 0,-125 84 0,161-123 0,-34 20 0,95-59 0,1 1 0,0 1 0,-41 43 0,-4 2 0,0-6 0,-51 43 0,115-95 0,0-2 0,-1 1 0,-17 8 0,17-10 0,1 0 0,-1 1 0,1 1 0,-9 7 0,-19 20-1365</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5.268"/>
    </inkml:context>
    <inkml:brush xml:id="br0">
      <inkml:brushProperty name="width" value="0.1" units="cm"/>
      <inkml:brushProperty name="height" value="0.1" units="cm"/>
      <inkml:brushProperty name="color" value="#E71224"/>
    </inkml:brush>
  </inkml:definitions>
  <inkml:trace contextRef="#ctx0" brushRef="#br0">1 1 24575,'26'10'0,"45"23"0,1 2 0,106 36 0,318 125 0,-169-73 0,299 99 0,-496-185-1365,-112-33-5461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6.410"/>
    </inkml:context>
    <inkml:brush xml:id="br0">
      <inkml:brushProperty name="width" value="0.1" units="cm"/>
      <inkml:brushProperty name="height" value="0.1" units="cm"/>
      <inkml:brushProperty name="color" value="#E71224"/>
    </inkml:brush>
  </inkml:definitions>
  <inkml:trace contextRef="#ctx0" brushRef="#br0">1 1 24575,'43'48'0,"53"73"0,-58-68 0,63 64 0,98 101 0,-176-195 0,105 111 0,-99-100 0,1-1 0,2-2 0,1-2 0,2-1 0,43 28 0,64 45 0,-70-48 0,-71-52 0,130 98 0,-58-29 0,15 11 0,91 70 0,-176-148 0,41 38 0,54 63 0,469 510 0,-560-606 89,-5-6-165,-1 1-1,1-1 0,0 0 1,0 0-1,0 0 1,0 0-1,0-1 1,1 1-1,-1 0 1,0-1-1,1 0 1,-1 1-1,1-1 1,0 0-1,-1 0 1,1-1-1,0 1 0,4 0 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1.879"/>
    </inkml:context>
    <inkml:brush xml:id="br0">
      <inkml:brushProperty name="width" value="0.1" units="cm"/>
      <inkml:brushProperty name="height" value="0.1" units="cm"/>
      <inkml:brushProperty name="color" value="#E71224"/>
    </inkml:brush>
  </inkml:definitions>
  <inkml:trace contextRef="#ctx0" brushRef="#br0">1 382 24575,'0'10'0,"0"0"0,1 0 0,1 0 0,0 0 0,0 0 0,1 0 0,0 0 0,0-1 0,1 1 0,1-1 0,0 0 0,6 9 0,-3-7 0,1 0 0,0-1 0,1 0 0,0-1 0,0 0 0,1-1 0,0 0 0,16 8 0,-2-3 0,0-2 0,1-1 0,0-1 0,1-1 0,0-1 0,1-1 0,-1-2 0,39 2 0,-37-5 0,0-1 0,0-2 0,0-1 0,41-9 0,-51 7 0,0-1 0,0 0 0,0-2 0,-1 0 0,0-1 0,0-1 0,20-16 0,-24 15 0,0 0 0,-1-1 0,0-1 0,-1 0 0,-1-1 0,0 0 0,-1-1 0,0 0 0,-1 0 0,-1-1 0,10-26 0,-14 30 0,-1 0 0,0 0 0,0 0 0,-1 0 0,-1-1 0,0 1 0,0 0 0,-2-1 0,1 1 0,-2-1 0,1 1 0,-2 0 0,0 0 0,0 0 0,-1 0 0,0 0 0,-9-15 0,8 18 0,-1 0 0,0 0 0,-1 1 0,0-1 0,0 1 0,0 1 0,-1 0 0,-1 0 0,-11-8 0,6 6 0,-1 1 0,0 0 0,-1 2 0,1 0 0,-23-6 0,-4 3 0,0 2 0,-1 2 0,-76 0 0,99 4-124,0 1 0,0 2 0,0 0 0,0 1 0,0 0 0,1 2-1,-1 1 1,1 0 0,1 1 0,-19 10 0,11-3-6702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082"/>
    </inkml:context>
    <inkml:brush xml:id="br0">
      <inkml:brushProperty name="width" value="0.1" units="cm"/>
      <inkml:brushProperty name="height" value="0.1" units="cm"/>
      <inkml:brushProperty name="color" value="#E71224"/>
    </inkml:brush>
  </inkml:definitions>
  <inkml:trace contextRef="#ctx0" brushRef="#br0">599 103 24575,'0'-1'0,"1"1"0,0 0 0,-1 0 0,1 0 0,-1 0 0,1-1 0,-1 1 0,1 0 0,-1-1 0,1 1 0,-1 0 0,0-1 0,1 1 0,-1 0 0,1-1 0,-1 1 0,0-1 0,1 1 0,-1-1 0,0 1 0,0-1 0,1 1 0,-1-1 0,0 1 0,0-1 0,0 1 0,0-1 0,0 1 0,1-1 0,-1 1 0,0-1 0,0 0 0,-1 0 0,-2-20 0,1 16 0,-1 1 0,-1 0 0,1 0 0,-1 0 0,1 0 0,-1 0 0,0 1 0,0 0 0,-1 0 0,1 0 0,-1 0 0,0 1 0,1 0 0,-1-1 0,0 2 0,0-1 0,0 1 0,-9-2 0,-5 0 0,-1 0 0,1 1 0,-35 2 0,36 1 0,0 1 0,1 1 0,-1 1 0,1 0 0,0 1 0,0 1 0,0 1 0,1 0 0,0 1 0,1 1 0,-1 0 0,2 1 0,-1 1 0,1 0 0,-22 24 0,23-20 0,1 0 0,0 1 0,0 0 0,2 1 0,0 0 0,1 0 0,1 1 0,0 0 0,1 1 0,1 0 0,1 0 0,1 0 0,1 1 0,-2 21 0,5-28 0,0 0 0,0 0 0,1 0 0,0-1 0,1 1 0,8 24 0,-8-31 0,1 0 0,0 0 0,0 0 0,0 0 0,1 0 0,0-1 0,0 0 0,0 1 0,1-2 0,0 1 0,0 0 0,0-1 0,0 0 0,12 6 0,-3-3 0,0 0 0,1-2 0,-1 0 0,1 0 0,0-1 0,0-1 0,16 1 0,110 1 0,-115-5 0,20 0 0,-1-3 0,1-1 0,87-21 0,-110 19 0,0-2 0,-1 0 0,0-1 0,0-1 0,0-1 0,-2-1 0,1-1 0,-2 0 0,25-23 0,-35 28 0,-2-1 0,1 1 0,-1-1 0,0-1 0,-1 1 0,0-1 0,-1 0 0,0-1 0,0 1 0,-1-1 0,-1 0 0,0 0 0,3-15 0,-5 17 0,0 0 0,-1 0 0,0 0 0,0 0 0,-1 0 0,0 0 0,-1-1 0,0 2 0,0-1 0,-1 0 0,0 0 0,-1 1 0,0 0 0,0-1 0,0 2 0,-12-16 0,2 8-80,0 0 0,-2 1-1,0 0 1,0 1 0,-1 1-1,-1 0 1,0 1 0,0 2-1,-1-1 1,0 2 0,-1 1 0,0 0-1,0 2 1,0 0 0,-1 1-1,-29-2 1,26 5-6746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919"/>
    </inkml:context>
    <inkml:brush xml:id="br0">
      <inkml:brushProperty name="width" value="0.1" units="cm"/>
      <inkml:brushProperty name="height" value="0.1" units="cm"/>
      <inkml:brushProperty name="color" value="#E71224"/>
    </inkml:brush>
  </inkml:definitions>
  <inkml:trace contextRef="#ctx0" brushRef="#br0">581 4 24575,'-74'-2'0,"27"0"0,-67 7 0,101-3 0,0 1 0,0 1 0,1 0 0,0 0 0,0 1 0,0 1 0,0 0 0,-17 13 0,7-3 0,0 1 0,1 1 0,-20 22 0,29-26 0,0 0 0,1 1 0,1 1 0,1-1 0,0 2 0,0-1 0,2 1 0,0 0 0,1 1 0,1 0 0,1 0 0,-4 29 0,6-33 0,1 0 0,1 1 0,0-1 0,1 0 0,1 0 0,0-1 0,1 1 0,0 0 0,1-1 0,0 1 0,1-1 0,1 0 0,0-1 0,1 1 0,0-1 0,1-1 0,12 15 0,-11-17 0,0 0 0,1 0 0,1-1 0,-1-1 0,2 1 0,-1-2 0,0 0 0,1 0 0,1-1 0,-1 0 0,0-1 0,1-1 0,24 4 0,-1-3 0,0-1 0,1-2 0,64-7 0,-81 4 0,0-1 0,0-1 0,-1-1 0,1 0 0,-1-2 0,0 0 0,0-1 0,21-13 0,-31 16 0,-1-1 0,1 0 0,-1 0 0,0-1 0,-1 0 0,1 0 0,-2-1 0,1 0 0,-1 0 0,0 0 0,-1-1 0,0 0 0,0 0 0,-1 0 0,0-1 0,0 0 0,-1 0 0,2-11 0,-3 9 14,-1 0 1,0-1-1,-1 1 0,0-1 0,-1 1 1,-1 0-1,0-1 0,0 1 0,-1 0 0,-1 0 1,-6-15-1,4 13 5,-2 0 0,0 1 0,0-1 0,-1 2 0,-1-1 0,0 2 0,-1-1 0,-15-13 0,8 11-151,-1 0 1,0 1 0,-1 1-1,-1 1 1,1 1 0,-2 1 0,1 0-1,-1 2 1,0 0 0,-1 2 0,0 0-1,-30-1 1,33 5-6695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4.677"/>
    </inkml:context>
    <inkml:brush xml:id="br0">
      <inkml:brushProperty name="width" value="0.1" units="cm"/>
      <inkml:brushProperty name="height" value="0.1" units="cm"/>
      <inkml:brushProperty name="color" value="#E71224"/>
    </inkml:brush>
  </inkml:definitions>
  <inkml:trace contextRef="#ctx0" brushRef="#br0">458 81 24575,'-2'-2'0,"1"0"0,-1 0 0,0 0 0,0 0 0,0 0 0,0 0 0,0 1 0,0-1 0,0 1 0,-1 0 0,1-1 0,-3 0 0,-2-2 0,-6-4 0,-1 0 0,0 1 0,0 1 0,-1 0 0,-21-6 0,29 10 0,0 1 0,0-1 0,0 2 0,0-1 0,0 1 0,0 0 0,0 0 0,0 1 0,0 0 0,0 0 0,0 1 0,0 0 0,1 0 0,-11 5 0,4 0 0,0 2 0,0-1 0,1 2 0,0 0 0,0 0 0,1 1 0,1 0 0,0 1 0,0 0 0,-13 24 0,13-19 0,1 1 0,1 0 0,1 1 0,0 0 0,1 0 0,1 0 0,-5 39 0,10-49 0,-1 1 0,2-1 0,-1 0 0,1 1 0,0-1 0,1 0 0,0 0 0,1 0 0,0 0 0,0 0 0,1-1 0,0 1 0,0-1 0,1 0 0,0 0 0,1-1 0,-1 1 0,1-1 0,1 0 0,-1-1 0,1 0 0,1 0 0,12 8 0,-2-3 0,0-1 0,0 0 0,1-2 0,0 0 0,1-2 0,0 0 0,0-1 0,0 0 0,37 1 0,-32-3 0,0-2 0,0-1 0,-1-1 0,1-2 0,25-4 0,-42 5 0,0 0 0,0-1 0,0 0 0,-1 0 0,1 0 0,-1-1 0,0 0 0,0-1 0,-1 1 0,1-1 0,-1-1 0,0 1 0,0-1 0,-1 0 0,1-1 0,-1 1 0,-1-1 0,1 0 0,3-8 0,-4 7 0,-1-1 0,0 1 0,0 0 0,-1-1 0,0 1 0,0-1 0,-1 0 0,0 0 0,0 1 0,-1-1 0,-2-17 0,0 15 0,-1 0 0,0 1 0,0-1 0,-1 1 0,-1-1 0,0 1 0,0 0 0,-9-12 0,-5-2 0,0 1 0,-2 1 0,-1 1 0,0 1 0,-50-34 0,60 45 50,2 3-252,0-1 0,0-1 0,0 0 0,1 0-1,0-1 1,-11-14 0,10 6-6624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6.371"/>
    </inkml:context>
    <inkml:brush xml:id="br0">
      <inkml:brushProperty name="width" value="0.1" units="cm"/>
      <inkml:brushProperty name="height" value="0.1" units="cm"/>
      <inkml:brushProperty name="color" value="#E71224"/>
    </inkml:brush>
  </inkml:definitions>
  <inkml:trace contextRef="#ctx0" brushRef="#br0">1 0 24575,'5'2'0,"1"-1"0,-1 1 0,1 0 0,-1 0 0,0 0 0,0 1 0,0 0 0,0 0 0,0 0 0,8 8 0,-2-3 0,153 102 0,13 9 0,-10-5 0,-128-88 0,134 83 0,58 40 0,-175-111 0,0-3 0,3-3 0,92 37 0,-17-17 0,302 134 0,-355-144 0,186 87 0,-242-118-455,-1 1 0,29 20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6.806"/>
    </inkml:context>
    <inkml:brush xml:id="br0">
      <inkml:brushProperty name="width" value="0.1" units="cm"/>
      <inkml:brushProperty name="height" value="0.1" units="cm"/>
      <inkml:brushProperty name="color" value="#E71224"/>
    </inkml:brush>
  </inkml:definitions>
  <inkml:trace contextRef="#ctx0" brushRef="#br0">2346 0 24575,'-4'1'0,"0"-1"0,1 1 0,-1 0 0,1 1 0,-1-1 0,1 0 0,0 1 0,-1 0 0,-5 4 0,-15 7 0,-150 39 0,-25 9 0,126-30 0,43-17 0,-1-2 0,0 0 0,-42 8 0,5-6 0,0 3 0,-95 37 0,99-29 0,-43 17 0,32-5 0,-74 32 0,108-52 0,-50 30 0,50-25 0,-44 18 0,-75 29 0,84-34 0,-85 26 0,118-48 0,-17 5 0,-69 30 0,112-41-341,0 0 0,-1-1-1,-19 4 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8.024"/>
    </inkml:context>
    <inkml:brush xml:id="br0">
      <inkml:brushProperty name="width" value="0.1" units="cm"/>
      <inkml:brushProperty name="height" value="0.1" units="cm"/>
      <inkml:brushProperty name="color" value="#E71224"/>
    </inkml:brush>
  </inkml:definitions>
  <inkml:trace contextRef="#ctx0" brushRef="#br0">2089 0 24575,'0'0'0,"0"0"0,1 0 0,-1 0 0,0 0 0,0 0 0,0 0 0,1 1 0,-1-1 0,0 0 0,0 0 0,0 0 0,1 0 0,-1 0 0,0 0 0,0 0 0,0 1 0,0-1 0,0 0 0,1 0 0,-1 0 0,0 0 0,0 1 0,0-1 0,0 0 0,0 0 0,0 0 0,0 1 0,0-1 0,0 0 0,0 0 0,0 0 0,0 1 0,0-1 0,0 0 0,0 0 0,0 0 0,0 1 0,0-1 0,0 0 0,0 0 0,0 0 0,0 1 0,0-1 0,0 0 0,0 0 0,0 0 0,0 1 0,-1-1 0,1 0 0,0 0 0,-6 12 0,-9 7 0,-29 29 0,-3 3 0,-45 51 0,53-62 0,-39 54 0,-26 33 0,8-11 0,50-59 0,-58 55 0,-2 1 0,-124 134 0,161-176 0,9-5 0,26-28 0,-49 43 0,56-55 0,1 2 0,2 0 0,0 2 0,-28 48 0,13-21 0,24-39 0,0 0 0,-19 17 0,16-16 0,-24 28 0,-12 23 0,-28 41 0,60-82 0,-37 38 0,35-41 0,-35 48 0,-50 72 0,24-35 0,56-74-1365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9.416"/>
    </inkml:context>
    <inkml:brush xml:id="br0">
      <inkml:brushProperty name="width" value="0.1" units="cm"/>
      <inkml:brushProperty name="height" value="0.1" units="cm"/>
      <inkml:brushProperty name="color" value="#E71224"/>
    </inkml:brush>
  </inkml:definitions>
  <inkml:trace contextRef="#ctx0" brushRef="#br0">2079 1 24575,'-1'2'0,"-1"1"0,1-1 0,-1 0 0,1 1 0,-1-1 0,0 0 0,0 0 0,0 0 0,-3 2 0,-3 4 0,-23 33 0,1 1 0,-42 83 0,62-107 0,-53 111 0,-74 220 0,58-135 0,-35 45 0,69-164 0,19-35 0,-117 227 0,56-148 0,-15 25 0,-8 0 0,75-117 0,2 2 0,-27 53 0,-65 123 0,98-182 0,2 1 0,2 1 0,-29 81 0,47-109 0,-4 10 0,-23 50 0,-12 13 0,-32 56 0,-56 72 0,86-138 0,28-47 0,-29 41 0,25-42 0,1 2 0,-18 41 0,-13 22 0,39-75 0,-2-1 0,-28 32 0,35-49-1365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2.393"/>
    </inkml:context>
    <inkml:brush xml:id="br0">
      <inkml:brushProperty name="width" value="0.1" units="cm"/>
      <inkml:brushProperty name="height" value="0.1" units="cm"/>
      <inkml:brushProperty name="color" value="#E71224"/>
    </inkml:brush>
  </inkml:definitions>
  <inkml:trace contextRef="#ctx0" brushRef="#br0">1 1 24575,'3'1'0,"-1"0"0,1 1 0,-1 0 0,1-1 0,-1 1 0,0 0 0,0 0 0,0 0 0,0 0 0,0 0 0,0 1 0,0-1 0,2 5 0,1 0 0,101 109 0,-23-28 0,35 30 0,-12-13 0,54 89 0,3-28 0,-141-147 0,23 17 0,4 2 0,21 30 0,-53-50 0,1-1 0,0 0 0,1-1 0,40 25 0,239 147 0,-277-174 0,25 17 0,67 36 0,-104-62 0,18 7 0,0 1 0,-1 2 0,-1 1 0,-1 1 0,24 20 0,33 31 0,-24-21 0,30 37 0,-55-51 0,57 45 0,-60-54 0,-1 2 0,30 34 0,-23-22 0,-12-17 0,36 27 0,3 3 0,-41-34 0,37 24 0,-39-29 0,0 1 0,-1 1 0,18 18 0,-27-23 0,1-1 0,16 11 0,18 15 0,-39-29 0,12 14 0,-17-19 0,0 1 0,0-1 0,0 0 0,0 0 0,0 1 0,0-1 0,0 0 0,0 0 0,0 1 0,0-1 0,0 0 0,0 0 0,0 1 0,0-1 0,0 0 0,0 0 0,0 1 0,0-1 0,0 0 0,0 0 0,-1 1 0,1-1 0,0 0 0,0 0 0,0 0 0,0 1 0,-1-1 0,1 0 0,0 0 0,0 0 0,-16 4 0,-33-2 0,-62-6 0,46-5 0,39 5 0,-42-2 0,26 3 0,-81-14 0,83 9 0,0 2 0,-52-1 0,32 7 0,-84-10 0,54 4 0,26 3 0,9-7 0,40 7 0,0 0 0,-22-1 0,-219 4 0,118 1 0,124-2 0,-1-1 0,-27-6 0,27 5 0,-1 0 0,-20-1 0,-106 5 0,-54-2 0,83-18 0,84 12 0,-1 1 0,-56-2 0,-231 9 0,312-1-60,-1-1 0,1 0 1,0 0-1,0 0 0,-1-1 0,1 0 0,0 0 0,1 0 0,-1-1 0,-5-2 1,4 1-648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3.622"/>
    </inkml:context>
    <inkml:brush xml:id="br0">
      <inkml:brushProperty name="width" value="0.1" units="cm"/>
      <inkml:brushProperty name="height" value="0.1" units="cm"/>
      <inkml:brushProperty name="color" value="#E71224"/>
    </inkml:brush>
  </inkml:definitions>
  <inkml:trace contextRef="#ctx0" brushRef="#br0">2243 1 24575,'-1'3'0,"1"0"0,-1-1 0,1 1 0,-1 0 0,0-1 0,0 1 0,-1-1 0,1 1 0,0-1 0,-1 1 0,1-1 0,-1 0 0,0 0 0,0 0 0,0 0 0,0 0 0,0 0 0,0 0 0,0 0 0,-1-1 0,-3 2 0,-8 5 0,0-2 0,-24 9 0,29-11 0,-416 162 0,-13 36 0,378-174 0,-144 56 0,159-67 0,0 2 0,-56 33 0,-196 136 0,150-95 0,115-73 0,-29 10 0,51-27 0,0 1 0,0 0 0,1 1 0,-1 0 0,1 1 0,0 0 0,1 0 0,0 1 0,0 0 0,0 0 0,-7 10 0,-59 75 0,61-77 0,-36 51 247,23-29-1859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4.982"/>
    </inkml:context>
    <inkml:brush xml:id="br0">
      <inkml:brushProperty name="width" value="0.1" units="cm"/>
      <inkml:brushProperty name="height" value="0.1" units="cm"/>
      <inkml:brushProperty name="color" value="#E71224"/>
    </inkml:brush>
  </inkml:definitions>
  <inkml:trace contextRef="#ctx0" brushRef="#br0">1843 1 24575,'-1'2'0,"0"1"0,0 0 0,-1-1 0,1 1 0,0-1 0,-1 1 0,0-1 0,1 0 0,-1 0 0,-3 3 0,-4 5 0,-27 54 0,28-48 0,-1 0 0,0 0 0,-1-1 0,-17 19 0,0-3 0,2 1 0,-33 57 0,-6 8 0,-37 54 0,41-48 0,-48 76 0,73-121 0,3 1 0,-26 69 0,-28 53 0,-25 1 0,46-78 0,35-52 0,-56 70 0,-117 137 0,154-195 0,-37 32 0,17-21 0,59-64 0,-17 21 0,1 0 0,1 2 0,-31 56 0,28-36 0,-64 90 0,54-99 0,28-35 0,1 0 0,1 1 0,-1 0 0,-11 22 0,18-31 94,2-2-122,0 1 0,0-1 0,0 0 0,0 0 0,-1 0 0,1 0 0,0 0 0,0 1 0,0-1 0,0 0 0,0 0-1,-1 0 1,1 0 0,0 1 0,0-1 0,0 0 0,0 0 0,0 0 0,0 1 0,0-1 0,0 0 0,0 0 0,0 0 0,0 1 0,0-1 0,0 0 0,0 0-1,0 1 1,0-1 0,0 0 0,0 0 0,0 0 0,0 1 0,0-1 0,0 0 0,0 0 0,1 0 0,-1 1 0,0-1 0,0 0 0,0 0 0,0 0 0,0 0 0,1 0-1,-1 1 1,0-1 0,0 0 0,0 0 0,0 0 0,1 0 0,-1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6.919"/>
    </inkml:context>
    <inkml:brush xml:id="br0">
      <inkml:brushProperty name="width" value="0.1" units="cm"/>
      <inkml:brushProperty name="height" value="0.1" units="cm"/>
      <inkml:brushProperty name="color" value="#E71224"/>
    </inkml:brush>
  </inkml:definitions>
  <inkml:trace contextRef="#ctx0" brushRef="#br0">0 1 24575,'1'3'0,"0"1"0,1 0 0,-1 0 0,1-1 0,0 1 0,0-1 0,0 1 0,4 3 0,-2-2 0,48 79 0,-36-56 0,0-2 0,1 0 0,2-1 0,37 39 0,15 3 0,-23-20 0,71 54 0,100 65 0,-179-135 0,-1 2 0,40 43 0,-47-43 0,-3 1 0,51 76 0,-66-90 0,1-1 0,1-1 0,1-1 0,0 0 0,1-1 0,24 16 0,-20-15 0,0 1 0,-1 1 0,-1 0 0,20 27 0,-6 2 0,45 55 0,55 78 0,-71-91 0,11 23 0,-5-7 0,89 108 0,-80-100 0,-23-31 0,28 32 0,112 119 0,-172-210 0,135 138 0,47 35 0,-25-16 0,-134-139 0,-32-29 0,1 0 0,-2 1 0,0 0 0,0 1 0,20 32 0,-25-32 0,6 11 0,0-1 0,2-1 0,28 34 0,22 27 0,11 12 0,20 1-1365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8.356"/>
    </inkml:context>
    <inkml:brush xml:id="br0">
      <inkml:brushProperty name="width" value="0.1" units="cm"/>
      <inkml:brushProperty name="height" value="0.1" units="cm"/>
      <inkml:brushProperty name="color" value="#E71224"/>
    </inkml:brush>
  </inkml:definitions>
  <inkml:trace contextRef="#ctx0" brushRef="#br0">1 0 24575,'0'2'0,"1"-1"0,-1 0 0,1 0 0,-1 0 0,1 0 0,-1 0 0,1 0 0,0 0 0,-1 0 0,1-1 0,0 1 0,0 0 0,0 0 0,-1-1 0,1 1 0,0 0 0,0-1 0,2 1 0,21 13 0,-18-12 0,43 20 0,1-3 0,104 25 0,-19-7 0,-60-9 0,-1 4 0,73 43 0,-120-61 0,246 102 0,-137-63 0,57 36 0,15 5 0,-165-73 0,-3 0 0,44 32 0,5 3 0,82 51 0,-59-35 0,-87-58 0,37 15 0,-40-20 0,-1 1 0,0 1 0,22 15 0,27 28 0,-37-28 0,1-1 0,66 37 0,-73-47 0,44 34 0,-30-20 0,104 54 0,-95-57 0,-44-23-195,0 0 0,0-1 0,0 0 0,0 0 0,0-1 0,8 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9.778"/>
    </inkml:context>
    <inkml:brush xml:id="br0">
      <inkml:brushProperty name="width" value="0.1" units="cm"/>
      <inkml:brushProperty name="height" value="0.1" units="cm"/>
      <inkml:brushProperty name="color" value="#E71224"/>
    </inkml:brush>
  </inkml:definitions>
  <inkml:trace contextRef="#ctx0" brushRef="#br0">2718 1 24575,'-1542'0'0,"1518"1"0,-46 8 0,45-4 0,-42 1 0,33-6 0,1 2 0,-39 7 0,47-6 0,-1-1 0,-28-1 0,31-1 0,0 1 0,-44 7 0,-60 17 0,96-20 0,1-2 0,-1-1 0,-59-4 0,22 0 0,10 3 0,-62-2 0,109 0-227,0-1-1,1 0 1,-1-1-1,1 0 1,-15-6-1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01.094"/>
    </inkml:context>
    <inkml:brush xml:id="br0">
      <inkml:brushProperty name="width" value="0.1" units="cm"/>
      <inkml:brushProperty name="height" value="0.1" units="cm"/>
      <inkml:brushProperty name="color" value="#E71224"/>
    </inkml:brush>
  </inkml:definitions>
  <inkml:trace contextRef="#ctx0" brushRef="#br0">1956 1 24575,'-1'3'0,"1"1"0,-1 0 0,-1-1 0,1 1 0,0-1 0,-1 1 0,0-1 0,1 0 0,-1 0 0,-1 0 0,-2 3 0,-29 33 0,21-28 0,0 0 0,-1-2 0,0 1 0,-16 7 0,-29 19 0,-19 17 0,-95 47 0,-34 21 0,-50 48 0,-78 38 0,179-93 0,71-50 0,-197 128 0,239-164 0,-68 46 0,80-46-1365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2.787"/>
    </inkml:context>
    <inkml:brush xml:id="br0">
      <inkml:brushProperty name="width" value="0.1" units="cm"/>
      <inkml:brushProperty name="height" value="0.1" units="cm"/>
      <inkml:brushProperty name="color" value="#E71224"/>
    </inkml:brush>
  </inkml:definitions>
  <inkml:trace contextRef="#ctx0" brushRef="#br0">481 79 24575,'-4'0'0,"0"-1"0,1 0 0,-1 0 0,0 0 0,1 0 0,-1-1 0,1 0 0,-6-3 0,-11-4 0,13 6 0,-15-5 0,0 1 0,-27-6 0,42 12 0,0 0 0,0 0 0,1 1 0,-1 0 0,0 0 0,0 1 0,0 0 0,0 0 0,0 0 0,0 1 0,-12 5 0,2 1 0,1 1 0,0 1 0,1 1 0,0 0 0,1 1 0,0 0 0,1 1 0,-17 21 0,21-23 0,0 1 0,1 0 0,0 0 0,1 1 0,1 0 0,0 1 0,1-1 0,0 1 0,1 0 0,0 1 0,-1 17 0,4-27 0,1 1 0,0-1 0,0 0 0,0 1 0,1-1 0,0 1 0,0-1 0,0 0 0,0 0 0,1 0 0,0 0 0,0 0 0,1 0 0,-1 0 0,1-1 0,4 6 0,-2-4 0,0-1 0,1 0 0,-1 0 0,1-1 0,1 1 0,-1-1 0,0 0 0,1-1 0,0 0 0,10 4 0,8 0 0,1-1 0,0-1 0,0-1 0,1-2 0,38 0 0,-44-2 0,-1-2 0,0 0 0,1-1 0,-1-1 0,-1-1 0,1-1 0,-1-1 0,0 0 0,0-2 0,18-10 0,-28 13 0,0 0 0,0 0 0,-1-1 0,0 0 0,0-1 0,-1 1 0,0-1 0,0-1 0,6-10 0,-9 12 0,-1 0 0,1 0 0,-1-1 0,-1 1 0,1-1 0,-2 1 0,1-1 0,-1 0 0,0 0 0,0 0 0,-1 0 0,0 0 0,-2-12 0,0 13 0,1 0 0,-2 0 0,1 0 0,-1 0 0,0 1 0,0-1 0,-1 1 0,0-1 0,0 1 0,0 1 0,-1-1 0,0 0 0,0 1 0,0 0 0,-1 1 0,-10-8 0,-9-4 0,-1 0 0,-46-20 0,60 31 0,-18-9-682,-49-16-1,59 25-6143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147"/>
    </inkml:context>
    <inkml:brush xml:id="br0">
      <inkml:brushProperty name="width" value="0.1" units="cm"/>
      <inkml:brushProperty name="height" value="0.1" units="cm"/>
      <inkml:brushProperty name="color" value="#E71224"/>
    </inkml:brush>
  </inkml:definitions>
  <inkml:trace contextRef="#ctx0" brushRef="#br0">323 1 24575,'-1'2'0,"0"-1"0,0 1 0,-1-1 0,1 1 0,-1 0 0,1-1 0,-1 0 0,1 1 0,-1-1 0,0 0 0,0 0 0,0 0 0,1 0 0,-4 0 0,0 2 0,-54 31 0,1 2 0,-90 76 0,121-85-1365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593"/>
    </inkml:context>
    <inkml:brush xml:id="br0">
      <inkml:brushProperty name="width" value="0.1" units="cm"/>
      <inkml:brushProperty name="height" value="0.1" units="cm"/>
      <inkml:brushProperty name="color" value="#E71224"/>
    </inkml:brush>
  </inkml:definitions>
  <inkml:trace contextRef="#ctx0" brushRef="#br0">379 20 24575,'-6'0'0,"-1"-1"0,1 0 0,-1 0 0,-7-3 0,-18-3 0,14 4 0,-1 2 0,0 0 0,1 1 0,-1 1 0,0 1 0,1 1 0,-34 8 0,45-8 0,0-1 0,0 1 0,0 0 0,1 0 0,-1 1 0,1 0 0,0 0 0,0 0 0,0 1 0,1 0 0,-1 0 0,1 0 0,0 1 0,1 0 0,0 0 0,0 0 0,0 0 0,0 1 0,1-1 0,0 1 0,1 0 0,-4 13 0,4-13 0,1-1 0,0 1 0,1-1 0,-1 1 0,1 0 0,1-1 0,-1 1 0,1-1 0,0 1 0,1-1 0,-1 1 0,1-1 0,0 0 0,5 10 0,-2-8 0,0 0 0,1-1 0,-1 0 0,1 0 0,1 0 0,-1 0 0,1-1 0,0 0 0,13 7 0,-2-2 0,1-2 0,0 0 0,0-1 0,1 0 0,0-2 0,0 0 0,1-2 0,32 4 0,-33-6 0,0-1 0,-1-1 0,1-1 0,0-1 0,0 0 0,-1-2 0,34-9 0,-45 10 0,-1 0 0,1 0 0,-1 0 0,0-1 0,0 0 0,0-1 0,-1 0 0,1 0 0,-1 0 0,0 0 0,-1-1 0,0 0 0,1 0 0,-2-1 0,1 1 0,-1-1 0,0 0 0,0-1 0,-1 1 0,0 0 0,4-16 0,-6 19 0,-1 0 0,1 0 0,-1 0 0,0 0 0,0 1 0,0-1 0,0 0 0,-1 0 0,0 0 0,0 0 0,0 0 0,0 1 0,0-1 0,-4-6 0,2 4 0,-1 0 0,0 1 0,0-1 0,-1 1 0,0 0 0,1 0 0,-11-7 0,-1 1 0,-1 0 0,0 2 0,0 0 0,-36-13 0,33 15 35,-29-11-735,-89-21 0,121 37-6126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022"/>
    </inkml:context>
    <inkml:brush xml:id="br0">
      <inkml:brushProperty name="width" value="0.1" units="cm"/>
      <inkml:brushProperty name="height" value="0.1" units="cm"/>
      <inkml:brushProperty name="color" value="#E71224"/>
    </inkml:brush>
  </inkml:definitions>
  <inkml:trace contextRef="#ctx0" brushRef="#br0">323 86 24575,'-1'-2'0,"1"0"0,-1 0 0,1-1 0,-1 1 0,1 0 0,-1 0 0,0 0 0,0 0 0,0 0 0,0 0 0,-1 0 0,1 1 0,0-1 0,-1 0 0,1 0 0,-1 1 0,0-1 0,0 1 0,1 0 0,-1 0 0,0-1 0,0 1 0,0 0 0,0 0 0,0 1 0,-3-2 0,-5-1 0,0 0 0,0 0 0,-1 1 0,-12-1 0,13 2 0,0 0 0,0 1 0,0 0 0,0 1 0,0 0 0,0 1 0,-17 4 0,21-4 0,-1 1 0,1 0 0,0 0 0,0 0 0,0 1 0,1 0 0,-1 0 0,1 1 0,0-1 0,0 1 0,1 0 0,-6 8 0,4-4 0,0-1 0,1 1 0,1 0 0,-1 0 0,1 0 0,1 1 0,0-1 0,0 1 0,1 0 0,0 0 0,1 0 0,0 0 0,1 13 0,0-17 0,1 1 0,-1-1 0,1 0 0,1 1 0,-1-1 0,1 0 0,0 0 0,1 0 0,-1 0 0,1 0 0,1-1 0,-1 1 0,1-1 0,0 0 0,0 0 0,0 0 0,1 0 0,-1-1 0,1 0 0,0 0 0,8 5 0,4-1 0,-1-1 0,1 0 0,0-1 0,1-1 0,-1-1 0,1-1 0,0 0 0,0-1 0,0-1 0,0 0 0,0-2 0,0 0 0,0-1 0,0-1 0,0 0 0,0-2 0,-1 0 0,31-13 0,-40 13 0,0 1 0,0-2 0,-1 1 0,0-1 0,0 0 0,0 0 0,-1-1 0,0 0 0,0 0 0,-1 0 0,9-16 0,-12 19 0,0 0 0,0 0 0,0 0 0,0-1 0,-1 1 0,0-1 0,0 1 0,0-1 0,0 0 0,-1 1 0,0-1 0,0 0 0,0 1 0,-1-1 0,1 0 0,-1 1 0,0-1 0,0 1 0,-1-1 0,0 1 0,1 0 0,-1-1 0,-1 1 0,-3-7 0,-9-4 10,0 0 0,0 0-1,-1 2 1,-1 0-1,0 0 1,-37-18 0,-6-6-1443,42 25-5393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643"/>
    </inkml:context>
    <inkml:brush xml:id="br0">
      <inkml:brushProperty name="width" value="0.1" units="cm"/>
      <inkml:brushProperty name="height" value="0.1" units="cm"/>
      <inkml:brushProperty name="color" value="#E71224"/>
    </inkml:brush>
  </inkml:definitions>
  <inkml:trace contextRef="#ctx0" brushRef="#br0">343 1 24575,'-70'-1'0,"-78"3"0,139-1 0,0 0 0,-1 0 0,1 1 0,1 0 0,-1 0 0,-14 7 0,20-8 0,0 1 0,0 0 0,0-1 0,1 1 0,-1 0 0,1 1 0,-1-1 0,1 0 0,0 1 0,-1-1 0,1 1 0,1 0 0,-1 0 0,0 0 0,1 0 0,-1 0 0,1 0 0,0 0 0,0 0 0,0 0 0,0 4 0,-1 18 0,1-1 0,1 1 0,1-1 0,2 1 0,5 26 0,-2-17 0,2 59 0,-9-91 0,1 0 0,0 0 0,0 0 0,0 1 0,0-1 0,0 0 0,1 0 0,-1 0 0,0 1 0,1-1 0,0 0 0,0 0 0,-1 0 0,1 0 0,1 0 0,-1 0 0,0 0 0,0-1 0,1 1 0,-1 0 0,1-1 0,-1 1 0,1-1 0,0 1 0,-1-1 0,1 0 0,0 1 0,0-1 0,0 0 0,0 0 0,0-1 0,0 1 0,0 0 0,1-1 0,-1 1 0,0-1 0,0 0 0,4 0 0,21 3 0,0-2 0,30-3 0,-38 1 0,0 0 0,0 1 0,1 1 0,-1 1 0,0 1 0,25 6 0,-32-5 0,1 1 0,-1 1 0,0 0 0,0 0 0,0 1 0,-1 0 0,0 1 0,12 12 0,-19-17 0,-1 0 0,0 0 0,0 1 0,-1-1 0,1 1 0,-1-1 0,1 1 0,-1 0 0,0 0 0,-1 0 0,1 0 0,-1 0 0,0 1 0,0-1 0,0 0 0,0 1 0,-1-1 0,1 0 0,-1 1 0,-1-1 0,1 1 0,0-1 0,-1 0 0,0 1 0,0-1 0,0 0 0,-1 0 0,1 0 0,-4 5 0,2-3 0,-1 0 0,-1-1 0,1 0 0,-1 0 0,0 0 0,0 0 0,0-1 0,-1 0 0,1 0 0,-1 0 0,0-1 0,0 0 0,-10 3 0,-7 3 0,1-2 0,-37 8 0,25-9 0,0-1 0,0-2 0,0-1 0,0-1 0,-47-6 0,56-2-1365,4-2-5461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179"/>
    </inkml:context>
    <inkml:brush xml:id="br0">
      <inkml:brushProperty name="width" value="0.1" units="cm"/>
      <inkml:brushProperty name="height" value="0.1" units="cm"/>
      <inkml:brushProperty name="color" value="#E71224"/>
    </inkml:brush>
  </inkml:definitions>
  <inkml:trace contextRef="#ctx0" brushRef="#br0">521 0 24575,'-9'1'0,"0"1"0,1-1 0,-1 2 0,0-1 0,1 1 0,-1 0 0,-10 7 0,-19 5 0,17-7 0,0 0 0,0 1 0,1 1 0,0 1 0,1 1 0,0 0 0,1 2 0,-17 15 0,2 1 0,3 1 0,0 1 0,-26 38 0,49-60 0,0 0 0,0 1 0,1 0 0,1 0 0,0 1 0,0 0 0,1-1 0,1 1 0,0 1 0,0-1 0,1 0 0,1 1 0,0-1 0,1 1 0,1 18 0,1-23 0,0-1 0,1 0 0,0 0 0,0 0 0,0 0 0,1-1 0,0 1 0,0-1 0,0 0 0,1 0 0,0 0 0,0-1 0,1 0 0,0 0 0,-1 0 0,2 0 0,9 5 0,3 1 0,0-1 0,1-1 0,0-1 0,40 12 0,-12-8 0,-1-2 0,2-2 0,-1-3 0,1-1 0,57-3 0,-89-3 0,0 0 0,0-1 0,0-1 0,0 0 0,-1-1 0,1-1 0,-1-1 0,16-9 0,-25 12 0,1 0 0,-2-1 0,1 0 0,0 0 0,-1 0 0,0-1 0,0 0 0,-1 0 0,1-1 0,-1 1 0,-1-1 0,1 0 0,-1-1 0,-1 1 0,1-1 0,-1 0 0,-1 1 0,4-14 0,-5 7 0,0 1 0,0 0 0,-1-1 0,-1 1 0,0 0 0,-1-1 0,-1 1 0,0 0 0,0 0 0,-2 1 0,1-1 0,-2 1 0,1 0 0,-2 0 0,1 0 0,-2 1 0,-12-15 0,0 2 0,-2 2 0,0 1 0,-1 0 0,-1 2 0,0 0 0,-42-22 0,-3 1-1365,51 30-5461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517"/>
    </inkml:context>
    <inkml:brush xml:id="br0">
      <inkml:brushProperty name="width" value="0.1" units="cm"/>
      <inkml:brushProperty name="height" value="0.1" units="cm"/>
      <inkml:brushProperty name="color" value="#E71224"/>
    </inkml:brush>
  </inkml:definitions>
  <inkml:trace contextRef="#ctx0" brushRef="#br0">260 1 24575,'0'3'0,"0"5"0,0 8 0,-6 4 0,-3 2 0,-7 1 0,1 3 0,-6 1 0,2-1 0,-2-2 0,-3-1 0,2-1 0,-1-2 0,1 0 0,1-4 0,1 0 0,0-1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029"/>
    </inkml:context>
    <inkml:brush xml:id="br0">
      <inkml:brushProperty name="width" value="0.1" units="cm"/>
      <inkml:brushProperty name="height" value="0.1" units="cm"/>
      <inkml:brushProperty name="color" value="#E71224"/>
    </inkml:brush>
  </inkml:definitions>
  <inkml:trace contextRef="#ctx0" brushRef="#br0">362 123 24575,'-5'-3'0,"0"0"0,1-1 0,-1 1 0,1-1 0,0 0 0,0 0 0,-6-7 0,7 6 0,-1 1 0,0-1 0,0 1 0,0 0 0,-1 0 0,1 1 0,-9-6 0,5 6 0,0-1 0,0 1 0,0 0 0,-1 0 0,1 1 0,-1 0 0,1 1 0,-1 0 0,0 0 0,1 1 0,-10 1 0,11 0 0,0 0 0,0 1 0,0 0 0,0 0 0,1 0 0,-1 1 0,1 0 0,0 0 0,0 1 0,0 0 0,0 0 0,0 0 0,1 1 0,-5 5 0,1-1 0,1 0 0,0 1 0,0 0 0,2 0 0,-1 1 0,-8 19 0,13-27 0,1 0 0,-1 1 0,1-1 0,0 0 0,0 1 0,0-1 0,1 1 0,-1-1 0,1 1 0,0 0 0,0-1 0,0 1 0,1-1 0,-1 1 0,1-1 0,-1 1 0,1-1 0,1 1 0,-1-1 0,0 0 0,1 1 0,-1-1 0,1 0 0,0 0 0,0 0 0,0 0 0,5 4 0,2 0 0,0-1 0,0 0 0,0-1 0,1 0 0,0 0 0,0-1 0,0 0 0,12 2 0,-8-2 0,0-1 0,0-1 0,0 0 0,0-1 0,25-1 0,-32-1 0,0 0 0,0 0 0,0-1 0,-1 0 0,1-1 0,-1 1 0,0-1 0,0 0 0,0-1 0,0 1 0,0-1 0,-1-1 0,1 1 0,-1-1 0,0 1 0,-1-2 0,1 1 0,-1 0 0,0-1 0,0 0 0,-1 0 0,4-7 0,-2 2 0,-1 0 0,0 0 0,0 0 0,-1 0 0,-1-1 0,0 1 0,0-1 0,-2 1 0,1-1 0,-1 0 0,-1 1 0,-2-17 0,2 23 0,-1 0 0,0 0 0,1 0 0,-2 0 0,1 1 0,0-1 0,-1 0 0,0 1 0,0 0 0,-1 0 0,1 0 0,-6-5 0,4 8 0,10 10 0,10 11 0,134 129 0,-139-139 0,-1 0 0,0 1 0,0 0 0,-1 0 0,-1 1 0,0 0 0,0 0 0,-1 1 0,6 17 0,-10-23 0,0-1 0,-1 0 0,0 0 0,0 1 0,0-1 0,-1 1 0,1-1 0,-2 1 0,1-1 0,-1 1 0,0-1 0,0 0 0,0 1 0,-1-1 0,0 0 0,-1 0 0,1 0 0,-1 0 0,0-1 0,-1 1 0,1-1 0,-5 6 0,-6 3 0,-1 0 0,0 0 0,-1-2 0,0 0 0,-19 10 0,-92 44 0,118-62 0,0 1-195,-1-1 0,0-1 0,0 1 0,0-2 0,0 1 0,-11 0 0,4-2-6631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588"/>
    </inkml:context>
    <inkml:brush xml:id="br0">
      <inkml:brushProperty name="width" value="0.1" units="cm"/>
      <inkml:brushProperty name="height" value="0.1" units="cm"/>
      <inkml:brushProperty name="color" value="#E71224"/>
    </inkml:brush>
  </inkml:definitions>
  <inkml:trace contextRef="#ctx0" brushRef="#br0">420 66 24575,'-9'-7'0,"1"0"0,-1 1 0,-1 0 0,1 0 0,-1 1 0,0 0 0,0 0 0,-1 1 0,1 1 0,-1 0 0,0 0 0,0 1 0,0 1 0,0-1 0,0 2 0,0 0 0,0 0 0,0 1 0,0 0 0,0 1 0,-13 3 0,13-2 0,0 1 0,1-1 0,-1 2 0,1-1 0,0 2 0,0-1 0,1 1 0,-1 1 0,-11 9 0,15-10 0,0 1 0,0-1 0,1 1 0,0 0 0,0 0 0,1 0 0,-1 1 0,1-1 0,1 1 0,0 0 0,0 0 0,-3 17 0,4-19 0,1 1 0,1-1 0,-1 0 0,1 1 0,0-1 0,0 1 0,1-1 0,0 1 0,0-1 0,0 0 0,1 0 0,4 11 0,-3-12 0,0-1 0,0 0 0,0 0 0,0 0 0,0 0 0,1 0 0,0 0 0,0-1 0,0 0 0,0 0 0,0 0 0,1 0 0,-1-1 0,1 0 0,0 0 0,6 2 0,2 1 0,1-1 0,-1-1 0,0-1 0,1 0 0,0 0 0,-1-2 0,1 1 0,0-2 0,-1 0 0,17-3 0,-22 2 0,-1 1 0,0-2 0,0 1 0,0-1 0,0 0 0,0 0 0,0-1 0,-1 0 0,0 0 0,0-1 0,0 0 0,0 0 0,-1 0 0,0-1 0,0 1 0,0-1 0,-1 0 0,0-1 0,6-11 0,-4 5 0,-2 0 0,1 0 0,-2 0 0,0 0 0,0-1 0,0-16 0,-3-82 0,0 111 0,0 1 0,-1 0 0,1-1 0,0 1 0,0 0 0,0-1 0,0 1 0,0 0 0,0-1 0,0 1 0,0 0 0,0-1 0,0 1 0,0 0 0,0 0 0,1-1 0,-1 1 0,0 0 0,0-1 0,0 1 0,0 0 0,0-1 0,1 1 0,-1 0 0,0 0 0,0-1 0,0 1 0,1 0 0,-1 0 0,0 0 0,0-1 0,1 1 0,-1 0 0,0 0 0,1 0 0,-1 0 0,1-1 0,12 8 0,13 20 0,-24-25 0,18 22 0,-1 1 0,-1 0 0,-1 1 0,17 36 0,-26-46 0,-1 1 0,-1-1 0,-1 1 0,0 0 0,-1 0 0,-1 0 0,-1 1 0,0-1 0,-1 21 0,-1-30 16,-1 0-1,-1 0 1,1 0-1,-1 0 1,-1 0-1,1-1 1,-1 1-1,0-1 1,-1 0-1,-7 11 1,4-8 8,-1 0 1,1-1-1,-2 0 0,0-1 1,0 0-1,-14 10 1,3-5-269,-1-2 0,0 0 0,-1-1 0,0-1 1,0-1-1,-39 9 0,19-9-6582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341"/>
    </inkml:context>
    <inkml:brush xml:id="br0">
      <inkml:brushProperty name="width" value="0.1" units="cm"/>
      <inkml:brushProperty name="height" value="0.1" units="cm"/>
      <inkml:brushProperty name="color" value="#E71224"/>
    </inkml:brush>
  </inkml:definitions>
  <inkml:trace contextRef="#ctx0" brushRef="#br0">299 38 24575,'-11'-1'0,"0"0"0,0-1 0,-14-3 0,20 3 0,-1 0 0,0 0 0,-1 1 0,1 0 0,0 0 0,0 1 0,0 0 0,-1 0 0,1 0 0,0 1 0,0 0 0,0 0 0,0 0 0,-9 4 0,5 1 0,1 0 0,-1 1 0,1 0 0,1 0 0,-1 1 0,1 1 0,1-1 0,0 1 0,0 0 0,0 1 0,1 0 0,-5 11 0,6-10 0,-1 1 0,2 0 0,0 0 0,0 0 0,1 0 0,0 1 0,1-1 0,1 1 0,0 0 0,2 21 0,-1-29 0,1 0 0,0 0 0,0 0 0,1-1 0,-1 1 0,1 0 0,0-1 0,0 1 0,1-1 0,-1 0 0,1 1 0,0-1 0,6 6 0,-3-5 0,0 0 0,0 0 0,0-1 0,1 1 0,-1-2 0,1 1 0,0-1 0,8 3 0,8 1 0,-1-1 0,1-2 0,0 0 0,45 1 0,-55-5 0,0-1 0,0 1 0,0-2 0,0 0 0,0-1 0,0 0 0,-1-1 0,0 0 0,1-1 0,-1 0 0,-1-1 0,1 0 0,11-9 0,-16 10 0,-1 0 0,0 0 0,0-1 0,-1 0 0,0 0 0,0 0 0,0 0 0,0-1 0,-1 0 0,0 0 0,-1 0 0,0 0 0,0-1 0,0 1 0,-1-1 0,0 1 0,0-1 0,-1 0 0,0 0 0,-1 0 0,0 0 0,-1-14 0,-1 12 29,0 0-1,0 0 1,-1 1-1,-1-1 0,0 1 1,0 0-1,-1 0 1,0 0-1,0 0 1,-1 1-1,-12-13 1,10 12-200,-1 0 0,0 0 1,0 1-1,-1 1 0,0-1 1,-1 2-1,1-1 0,-1 1 1,-13-4-1,2 3-6655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679"/>
    </inkml:context>
    <inkml:brush xml:id="br0">
      <inkml:brushProperty name="width" value="0.1" units="cm"/>
      <inkml:brushProperty name="height" value="0.1" units="cm"/>
      <inkml:brushProperty name="color" value="#E71224"/>
    </inkml:brush>
  </inkml:definitions>
  <inkml:trace contextRef="#ctx0" brushRef="#br0">285 1 24575,'0'6'0,"0"0"0,-1 0 0,1 0 0,-1 0 0,0 0 0,-1 0 0,0 0 0,0 0 0,0 0 0,0 0 0,-1-1 0,0 1 0,0-1 0,-1 0 0,1 0 0,-1 0 0,0-1 0,-1 1 0,-8 7 0,-84 69 0,-7 7 0,75-54-1365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083"/>
    </inkml:context>
    <inkml:brush xml:id="br0">
      <inkml:brushProperty name="width" value="0.1" units="cm"/>
      <inkml:brushProperty name="height" value="0.1" units="cm"/>
      <inkml:brushProperty name="color" value="#E71224"/>
    </inkml:brush>
  </inkml:definitions>
  <inkml:trace contextRef="#ctx0" brushRef="#br0">201 1 24575,'-6'0'0,"0"1"0,-1-1 0,1 1 0,0 0 0,-1 1 0,1 0 0,0 0 0,0 0 0,0 1 0,1 0 0,-11 6 0,8-3 0,1 0 0,-1 0 0,1 1 0,1 0 0,-1 1 0,1-1 0,-6 12 0,3-5 0,1 0 0,1 1 0,1 0 0,0 1 0,1-1 0,1 1 0,0 0 0,1 0 0,-1 19 0,4-29 0,-1 0 0,2 0 0,-1 0 0,0-1 0,1 1 0,0 0 0,1 0 0,-1-1 0,1 1 0,0 0 0,1-1 0,-1 0 0,1 0 0,0 0 0,0 0 0,1 0 0,6 8 0,-2-7 0,-1 0 0,1 0 0,-1-1 0,2 0 0,-1 0 0,0-1 0,1 0 0,0 0 0,0-1 0,13 3 0,-11-3 0,1 0 0,-1-1 0,1-1 0,0 0 0,0-1 0,0 0 0,-1 0 0,1-2 0,0 1 0,-1-1 0,1-1 0,16-6 0,-21 6 0,0 0 0,0-1 0,-1 1 0,0-1 0,1-1 0,-1 1 0,-1-1 0,1 0 0,-1-1 0,0 1 0,0-1 0,0 0 0,-1 0 0,0-1 0,0 1 0,-1-1 0,0 0 0,0 0 0,0 0 0,2-12 0,-3 11 0,-1 0 0,1 0 0,-1-1 0,-1 1 0,0 0 0,0-1 0,0 1 0,-1-1 0,0 1 0,-1 0 0,0 0 0,0 0 0,-1 0 0,0 0 0,-1 0 0,1 1 0,-1-1 0,-1 1 0,1 0 0,-1 0 0,-1 1 0,1 0 0,-1 0 0,0 0 0,0 0 0,-1 1 0,-14-9 0,4 4-273,0 1 0,-1 0 0,-1 1 0,-28-8 0,25 11-6553</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410"/>
    </inkml:context>
    <inkml:brush xml:id="br0">
      <inkml:brushProperty name="width" value="0.1" units="cm"/>
      <inkml:brushProperty name="height" value="0.1" units="cm"/>
      <inkml:brushProperty name="color" value="#E71224"/>
    </inkml:brush>
  </inkml:definitions>
  <inkml:trace contextRef="#ctx0" brushRef="#br0">415 56 24575,'-23'-1'0,"-39"-7"0,42 5 0,-41-2 0,52 5 0,1 1 0,0 0 0,0 0 0,0 1 0,0 0 0,0 0 0,1 1 0,-13 5 0,8 0 0,-1 0 0,1 0 0,1 1 0,-1 1 0,1 0 0,1 0 0,0 1 0,1 1 0,0-1 0,0 1 0,1 1 0,1 0 0,-8 18 0,12-22 0,0-1 0,0 0 0,1 1 0,0-1 0,0 1 0,1 0 0,1-1 0,-1 1 0,1 0 0,2 12 0,-1-14 0,1-1 0,-1 0 0,1 0 0,1 0 0,-1 0 0,1 0 0,0-1 0,0 1 0,1-1 0,-1 0 0,1 0 0,0 0 0,1 0 0,-1-1 0,9 7 0,-2-3 0,1-1 0,0 0 0,0-1 0,1 0 0,0-1 0,0 0 0,20 4 0,-14-5 0,1 0 0,-1-2 0,1 0 0,32-2 0,-38-1 0,0-1 0,0 0 0,-1-1 0,1-1 0,-1 0 0,0-1 0,0 0 0,0-1 0,-1-1 0,0 0 0,14-11 0,-17 12 0,-1-1 0,0 0 0,-1 0 0,0-1 0,0 0 0,0 0 0,-1-1 0,0 1 0,-1-1 0,0-1 0,-1 1 0,0-1 0,0 0 0,-1 0 0,4-15 0,-6 17 0,0 0 0,0 1 0,0-1 0,-1 0 0,0 0 0,-1 0 0,0 0 0,0 0 0,-1 0 0,0 0 0,0 1 0,-1-1 0,1 1 0,-2-1 0,1 1 0,-1 0 0,0 0 0,-1 1 0,1-1 0,-1 1 0,-1 0 0,1 0 0,-1 1 0,0 0 0,0 0 0,-1 0 0,-10-5 0,-19-10-682,-77-29-1,94 42-6143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0.973"/>
    </inkml:context>
    <inkml:brush xml:id="br0">
      <inkml:brushProperty name="width" value="0.1" units="cm"/>
      <inkml:brushProperty name="height" value="0.1" units="cm"/>
      <inkml:brushProperty name="color" value="#E71224"/>
    </inkml:brush>
  </inkml:definitions>
  <inkml:trace contextRef="#ctx0" brushRef="#br0">42 0 24575,'1'23'0,"-2"0"0,0 0 0,-1-1 0,-10 40 0,5-42 0,2 1 0,0 0 0,1 1 0,2-1 0,0 1 0,1 0 0,2 28 0,0-47 0,-1 0 0,1 0 0,0 0 0,0 0 0,0 0 0,0 0 0,0 0 0,1 0 0,-1-1 0,1 1 0,0 0 0,0-1 0,0 1 0,0-1 0,0 0 0,0 0 0,1 0 0,-1 0 0,1 0 0,0 0 0,-1-1 0,1 1 0,0-1 0,0 0 0,0 0 0,3 1 0,7 1 0,-1-1 0,1 0 0,-1-1 0,1-1 0,13-1 0,-21 1 0,0 0 0,0-1 0,0 1 0,0-1 0,0 0 0,0-1 0,0 1 0,0-1 0,0 0 0,0 0 0,-1 0 0,1-1 0,-1 0 0,0 0 0,5-3 0,2-5 0,0-1 0,-1 1 0,11-17 0,13-14 0,-34 42 0,0-1 0,1 1 0,-1-1 0,0 1 0,0-1 0,1 1 0,-1 0 0,1-1 0,-1 1 0,0-1 0,1 1 0,-1 0 0,1-1 0,-1 1 0,1 0 0,-1-1 0,1 1 0,-1 0 0,1 0 0,-1-1 0,1 1 0,-1 0 0,1 0 0,0 0 0,-1 0 0,1 0 0,-1 0 0,1 0 0,-1 0 0,1 0 0,0 0 0,-1 0 0,1 0 0,-1 0 0,1 1 0,-1-1 0,1 0 0,-1 0 0,1 1 0,-1-1 0,1 0 0,-1 1 0,1-1 0,-1 0 0,1 1 0,-1-1 0,0 1 0,1-1 0,-1 0 0,0 1 0,1-1 0,-1 1 0,0-1 0,0 1 0,1 0 0,-1-1 0,0 1 0,0-1 0,0 1 0,0-1 0,0 1 0,0-1 0,0 1 0,0 1 0,4 41 0,-4-40 0,-2 134-1365,2-120-5461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2.876"/>
    </inkml:context>
    <inkml:brush xml:id="br0">
      <inkml:brushProperty name="width" value="0.1" units="cm"/>
      <inkml:brushProperty name="height" value="0.1" units="cm"/>
      <inkml:brushProperty name="color" value="#E71224"/>
    </inkml:brush>
  </inkml:definitions>
  <inkml:trace contextRef="#ctx0" brushRef="#br0">0 0 24575,'0'4'0,"4"0"0,3 0 0,2-7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3.215"/>
    </inkml:context>
    <inkml:brush xml:id="br0">
      <inkml:brushProperty name="width" value="0.1" units="cm"/>
      <inkml:brushProperty name="height" value="0.1" units="cm"/>
      <inkml:brushProperty name="color" value="#E71224"/>
    </inkml:brush>
  </inkml:definitions>
  <inkml:trace contextRef="#ctx0" brushRef="#br0">1 40 24575,'0'4'0</inkml:trace>
  <inkml:trace contextRef="#ctx0" brushRef="#br0" timeOffset="1">398 1 24575,'0'0'-8191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69"/>
    </inkml:context>
    <inkml:brush xml:id="br0">
      <inkml:brushProperty name="width" value="0.1" units="cm"/>
      <inkml:brushProperty name="height" value="0.1" units="cm"/>
      <inkml:brushProperty name="color" value="#E71224"/>
    </inkml:brush>
  </inkml:definitions>
  <inkml:trace contextRef="#ctx0" brushRef="#br0">1 30 24575,'0'-23'0,"0"16"0,0 16 0,0 570 0,2-543 0,2 0 0,2-1 0,18 63 0,-8-33 0,-8-30 0,-1 0 0,-1 0 0,0 66 0,-5-93 0,-1 1 0,1 0 0,1-1 0,-1 1 0,6 12 0,-6-18 0,-3-12 0,-5-14 0,-3-1 0,2 1 0,1-1 0,0-1 0,2 0 0,-3-33 0,8 53 0,1 0 0,0 0 0,0 0 0,0 0 0,1 0 0,0 0 0,0 1 0,0-1 0,0 0 0,1 1 0,0 0 0,0-1 0,0 1 0,0 0 0,1 1 0,-1-1 0,1 0 0,5-3 0,2-1 0,0 0 0,0 0 0,1 1 0,0 0 0,24-9 0,-28 14 0,0-1 0,0 1 0,0 0 0,1 0 0,-1 1 0,0 0 0,1 1 0,15 1 0,-18 0 0,0 0 0,1 1 0,-1 0 0,0 0 0,0 0 0,0 1 0,0 0 0,0 0 0,-1 1 0,1-1 0,9 10 0,4 4 0,-1 2 0,-1 1 0,0 0 0,-2 1 0,0 0 0,-2 2 0,0-1 0,-1 2 0,-2-1 0,0 2 0,10 39 0,-18-46 0,-2-15 0,0 0 0,0 0 0,0 0 0,1 0 0,-1 0 0,1 0 0,0 0 0,0-1 0,0 1 0,0 0 0,0 0 0,1 0 0,2 3 0,-3-6-12,1 0-1,-1 0 0,1-1 0,0 1 1,-1 0-1,1-1 0,-1 1 0,1-1 1,-1 0-1,0 1 0,1-1 0,-1 0 1,0 0-1,1 0 0,-1 0 1,0 0-1,0 0 0,1-2 0,3 0-1110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0"/>
    </inkml:context>
    <inkml:brush xml:id="br0">
      <inkml:brushProperty name="width" value="0.1" units="cm"/>
      <inkml:brushProperty name="height" value="0.1" units="cm"/>
      <inkml:brushProperty name="color" value="#E71224"/>
    </inkml:brush>
  </inkml:definitions>
  <inkml:trace contextRef="#ctx0" brushRef="#br0">378 60 24575,'-17'-1'0,"1"-2"0,0 1 0,-1-2 0,1 0 0,-27-12 0,21 8 0,-42-9 0,58 15 0,-1 1 0,1 1 0,-1-1 0,1 1 0,-1 0 0,1 0 0,-1 1 0,-12 2 0,16-1 0,0-1 0,0 0 0,1 1 0,-1-1 0,0 1 0,1 0 0,-1 0 0,1 0 0,-1 0 0,1 0 0,0 0 0,0 1 0,0-1 0,0 1 0,0 0 0,1-1 0,-1 1 0,1 0 0,0 0 0,-2 4 0,1-1 0,0 0 0,1 0 0,0 1 0,0-1 0,0 1 0,0-1 0,1 1 0,0-1 0,1 1 0,-1-1 0,4 13 0,-3-16 0,0 0 0,0 0 0,0 0 0,1 0 0,-1 0 0,1 0 0,0-1 0,0 1 0,0-1 0,0 1 0,0-1 0,0 0 0,1 0 0,-1 0 0,1 0 0,-1 0 0,1 0 0,0-1 0,0 1 0,0-1 0,0 0 0,0 0 0,0 0 0,0 0 0,0 0 0,4 0 0,-2-1 0,1 0 0,-1 1 0,0-2 0,1 1 0,-1 0 0,0-1 0,0 0 0,0-1 0,1 1 0,-1-1 0,0 0 0,-1 0 0,7-3 0,-3 0 0,0-1 0,-1 0 0,0 0 0,0-1 0,0 0 0,9-11 0,-14 15 0,0 1 0,0-1 0,0 1 0,1 0 0,-1 0 0,1 0 0,-1 0 0,1 0 0,0 1 0,0-1 0,0 1 0,0 0 0,0 0 0,0 0 0,0 0 0,0 0 0,0 0 0,5 1 0,-3 0 0,0 0 0,0 1 0,0-1 0,0 1 0,0 1 0,-1-1 0,1 1 0,0-1 0,-1 1 0,1 1 0,4 2 0,-2 0 0,1 0 0,-2 0 0,1 0 0,0 1 0,-1 0 0,0 0 0,-1 1 0,0 0 0,0 0 0,0 0 0,-1 0 0,1 1 0,4 14 0,-7-14 0,0 1 0,0 0 0,0 0 0,-1 0 0,-1 0 0,0 0 0,0 0 0,-1-1 0,0 1 0,0 0 0,-1 0 0,0 0 0,0-1 0,-7 16 0,3-14 0,0 1 0,-1-2 0,0 1 0,0-1 0,-1 0 0,0-1 0,0 1 0,-1-2 0,0 1 0,-19 10 0,-6 5 0,-73 33 0,96-51 0,-1-1 0,-1 1 0,1-2 0,-1 0 0,1 0 0,-1-1 0,0-1 0,0 0 0,1-1 0,-21-2 0,11-4-1365,3-4-5461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1"/>
    </inkml:context>
    <inkml:brush xml:id="br0">
      <inkml:brushProperty name="width" value="0.1" units="cm"/>
      <inkml:brushProperty name="height" value="0.1" units="cm"/>
      <inkml:brushProperty name="color" value="#E71224"/>
    </inkml:brush>
  </inkml:definitions>
  <inkml:trace contextRef="#ctx0" brushRef="#br0">0 25 24575,'1'2'0,"1"0"0,-1 0 0,1 0 0,0-1 0,0 1 0,-1 0 0,1-1 0,0 1 0,1-1 0,-1 0 0,0 0 0,0 1 0,0-1 0,4 0 0,9 4 0,1 0 0,0-2 0,1 0 0,-1-1 0,0 0 0,1-2 0,25-1 0,-19 1 0,-3-3 0,-1 0 0,0 0 0,0-2 0,0-1 0,0 0 0,-1-1 0,18-10 0,-4 0-1365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2"/>
    </inkml:context>
    <inkml:brush xml:id="br0">
      <inkml:brushProperty name="width" value="0.1" units="cm"/>
      <inkml:brushProperty name="height" value="0.1" units="cm"/>
      <inkml:brushProperty name="color" value="#E71224"/>
    </inkml:brush>
  </inkml:definitions>
  <inkml:trace contextRef="#ctx0" brushRef="#br0">21 0 24575,'-1'0'0,"0"0"0,0 0 0,1 0 0,-1 0 0,0 0 0,0 0 0,0 1 0,1-1 0,-1 0 0,0 0 0,0 0 0,1 1 0,-1-1 0,0 0 0,1 1 0,-1-1 0,0 1 0,1-1 0,-1 1 0,0-1 0,1 1 0,-1-1 0,1 1 0,-1 0 0,0 0 0,1 1 0,-1-1 0,1 0 0,0 1 0,0-1 0,0 1 0,-1-1 0,1 0 0,1 1 0,-1-1 0,0 1 0,0-1 0,0 0 0,1 3 0,2 4 0,1 0 0,-1-1 0,9 15 0,7 5 0,1-1 0,38 38 0,-33-38 0,38 52 0,-56-67 0,-1-1 0,0 2 0,0-1 0,-1 1 0,0 0 0,-1 0 0,-1 0 0,4 25 0,-5-28-57,-1 1 0,-1-1 1,0 0-1,0 1 0,-1-1 0,0 0 0,-1 0 0,0 1 0,-1-1 0,1 0 0,-2-1 1,1 1-1,-1 0 0,0-1 0,-1 0 0,0 0 0,0-1 0,-1 1 0,0-1 1,0 0-1,-1 0 0,0-1 0,-11 8 0,-2-1-6769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3"/>
    </inkml:context>
    <inkml:brush xml:id="br0">
      <inkml:brushProperty name="width" value="0.1" units="cm"/>
      <inkml:brushProperty name="height" value="0.1" units="cm"/>
      <inkml:brushProperty name="color" value="#E71224"/>
    </inkml:brush>
  </inkml:definitions>
  <inkml:trace contextRef="#ctx0" brushRef="#br0">376 21 24575,'-9'-1'0,"0"0"0,-1 0 0,-16-6 0,-17-2 0,35 8 0,0 1 0,-1 0 0,1 0 0,0 0 0,-1 1 0,1 0 0,0 1 0,0 0 0,0 0 0,0 1 0,0 0 0,0 0 0,1 1 0,0 0 0,-1 0 0,1 1 0,1 0 0,-1 0 0,1 0 0,0 1 0,-8 9 0,1-1 0,2 1 0,-1 0 0,2 0 0,0 1 0,0 0 0,2 1 0,0 0 0,1 0 0,-8 30 0,15-45 0,0 0 0,-1 1 0,1-1 0,0 0 0,0 0 0,0 0 0,1 1 0,-1-1 0,0 0 0,1 0 0,0 0 0,-1 0 0,1 0 0,0 1 0,0-1 0,0-1 0,0 1 0,0 0 0,3 2 0,-1-1 0,0 0 0,0 0 0,0-1 0,0 0 0,1 1 0,-1-1 0,1 0 0,0-1 0,-1 1 0,5 0 0,4 2 0,-1-2 0,0 0 0,1 0 0,0-1 0,-1 0 0,22-2 0,-24 0 0,0-1 0,-1 0 0,1 0 0,0-1 0,-1 0 0,1 0 0,-1-1 0,0 0 0,0-1 0,-1 0 0,1 0 0,-1 0 0,0-1 0,-1 0 0,1-1 0,-1 1 0,0-1 0,-1 0 0,0-1 0,0 1 0,0-1 0,-1 0 0,0 0 0,-1-1 0,0 1 0,0-1 0,-1 1 0,0-1 0,1-9 0,-3 15-85,0 0 0,0-1-1,0 1 1,0 0 0,-1 0-1,1 0 1,-1 0 0,0 0-1,0 0 1,0 0 0,-1 0-1,1 1 1,-1-1 0,1 0-1,-3-3 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4"/>
    </inkml:context>
    <inkml:brush xml:id="br0">
      <inkml:brushProperty name="width" value="0.1" units="cm"/>
      <inkml:brushProperty name="height" value="0.1" units="cm"/>
      <inkml:brushProperty name="color" value="#E71224"/>
    </inkml:brush>
  </inkml:definitions>
  <inkml:trace contextRef="#ctx0" brushRef="#br0">153 0 24575,'-7'4'0,"-2"4"0,0 4 0,-5 3 0,0 3 0,-1 2 0,2 0 0,0-2 0,-1-2 0,-2 0 0,2 1 0,0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5"/>
    </inkml:context>
    <inkml:brush xml:id="br0">
      <inkml:brushProperty name="width" value="0.1" units="cm"/>
      <inkml:brushProperty name="height" value="0.1" units="cm"/>
      <inkml:brushProperty name="color" value="#E71224"/>
    </inkml:brush>
  </inkml:definitions>
  <inkml:trace contextRef="#ctx0" brushRef="#br0">303 77 24575,'0'-3'0,"0"0"0,-1 0 0,0 1 0,1-1 0,-1 0 0,0 1 0,0-1 0,-1 1 0,1-1 0,0 1 0,-1 0 0,0-1 0,1 1 0,-1 0 0,0 0 0,0 0 0,0 0 0,0 1 0,-1-1 0,1 0 0,0 1 0,-1 0 0,-3-2 0,-3-1 0,0 0 0,0 0 0,0 1 0,-1 1 0,-12-3 0,15 5 0,0-1 0,0 1 0,0 0 0,-1 1 0,1 0 0,0 0 0,0 0 0,0 1 0,1 0 0,-1 1 0,0-1 0,1 1 0,-1 0 0,1 1 0,0 0 0,0 0 0,0 0 0,1 0 0,0 1 0,-1 0 0,-4 7 0,5-6 0,0 0 0,0 1 0,1 0 0,-1 0 0,2 0 0,-1 0 0,1 0 0,0 1 0,1 0 0,-1-1 0,1 1 0,1 0 0,0 0 0,0 0 0,1 0 0,-1 0 0,2 0 0,1 15 0,-1-20 0,1-1 0,-1 1 0,0 0 0,1-1 0,-1 1 0,1-1 0,0 1 0,0-1 0,0 0 0,0 0 0,0 0 0,1 0 0,-1 0 0,0 0 0,1-1 0,-1 1 0,1-1 0,0 0 0,0 1 0,-1-1 0,6 0 0,5 3 0,0 0 0,0-2 0,18 2 0,-26-3 0,0-1 0,-1 0 0,1 0 0,0 0 0,0-1 0,0 0 0,-1 0 0,1 0 0,-1 0 0,1-1 0,-1 0 0,1 0 0,-1 0 0,0 0 0,0-1 0,0 0 0,0 0 0,0 0 0,0 0 0,-1 0 0,0-1 0,0 1 0,0-1 0,4-6 0,-2 1 0,0-1 0,0 0 0,-1 0 0,-1 0 0,1 0 0,-2-1 0,1 1 0,-1-1 0,-1 0 0,0-10 0,-1 21 0,5-33 0,-5 32 0,0 0 0,0 1 0,0-1 0,0 1 0,0-1 0,0 1 0,0-1 0,0 0 0,1 1 0,-1-1 0,0 1 0,0-1 0,1 1 0,-1-1 0,0 1 0,1-1 0,-1 1 0,1 0 0,-1-1 0,1 1 0,-1-1 0,0 1 0,1 0 0,-1-1 0,1 1 0,0 0 0,-1 0 0,1 0 0,-1-1 0,1 1 0,-1 0 0,1 0 0,-1 0 0,1 0 0,0 0 0,-1 0 0,1 0 0,-1 0 0,1 0 0,0 0 0,-1 0 0,1 0 0,-1 0 0,1 1 0,-1-1 0,1 0 0,-1 0 0,1 1 0,-1-1 0,1 0 0,0 1 0,6 5 0,0-1 0,-1 1 0,0 1 0,0-1 0,0 1 0,-1 0 0,0 0 0,0 1 0,-1 0 0,4 9 0,-3-5 0,0 0 0,-1 0 0,-1 1 0,0-1 0,0 1 0,0 19 0,-2-16 0,-1 0 0,-1-1 0,0 1 0,-1 0 0,-1-1 0,0 1 0,-11 29 0,11-38 0,0 0 0,-1 0 0,0-1 0,0 1 0,-1-1 0,1 0 0,-1 0 0,-1 0 0,1-1 0,-1 0 0,0 0 0,0 0 0,0-1 0,-1 1 0,1-2 0,-1 1 0,0-1 0,-10 3 0,5-2-455,0-1 0,-20 2 0,9-3-6371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6"/>
    </inkml:context>
    <inkml:brush xml:id="br0">
      <inkml:brushProperty name="width" value="0.1" units="cm"/>
      <inkml:brushProperty name="height" value="0.1" units="cm"/>
      <inkml:brushProperty name="color" value="#E71224"/>
    </inkml:brush>
  </inkml:definitions>
  <inkml:trace contextRef="#ctx0" brushRef="#br0">261 20 24575,'0'0'0,"0"-1"0,0 0 0,-1 1 0,1-1 0,-1 1 0,1-1 0,0 0 0,-1 1 0,1-1 0,-1 1 0,1-1 0,-1 1 0,1-1 0,-1 1 0,1 0 0,-1-1 0,0 1 0,1 0 0,-1-1 0,0 1 0,1 0 0,-1 0 0,0-1 0,1 1 0,-2 0 0,-21-4 0,20 4 0,-12-2 0,0 0 0,0 1 0,0 1 0,0 1 0,0 0 0,0 1 0,-26 7 0,37-8 0,0 0 0,0 1 0,0-1 0,0 1 0,0 0 0,1 0 0,-1 1 0,1-1 0,-1 1 0,1 0 0,0 0 0,0 0 0,0 0 0,0 0 0,1 1 0,-1-1 0,1 1 0,0 0 0,0 0 0,0-1 0,0 1 0,1 0 0,0 1 0,0-1 0,0 0 0,0 0 0,0 1 0,1-1 0,0 0 0,0 0 0,1 8 0,-1-9 0,1 1 0,-1-1 0,1 0 0,0 0 0,0 0 0,0 0 0,0 1 0,1-2 0,-1 1 0,1 0 0,-1 0 0,1 0 0,0-1 0,0 1 0,1-1 0,3 4 0,-2-3 0,0 0 0,1 0 0,-1 0 0,1-1 0,0 0 0,0 0 0,0 0 0,0 0 0,9 1 0,-6-2 0,1 1 0,-1-2 0,1 1 0,0-1 0,-1-1 0,1 0 0,0 0 0,-1 0 0,1-1 0,-1 0 0,0-1 0,12-5 0,-17 6 0,0 0 0,0-1 0,0 1 0,0-1 0,-1 0 0,1 0 0,-1 0 0,1 0 0,-1 0 0,0 0 0,0-1 0,-1 1 0,1-1 0,-1 1 0,0-1 0,0 0 0,0 1 0,1-7 0,-1 1 0,0 0 0,0 0 0,-1 0 0,0 0 0,-1 1 0,-3-18 0,4 24 0,-1 1 0,1-1 0,0 1 0,-1 0 0,1-1 0,-1 1 0,0 0 0,1 0 0,-1-1 0,0 1 0,0 0 0,0 0 0,0 0 0,0 0 0,0 0 0,0 0 0,0 0 0,-2-1 0,1 4 0,4 7 0,6 6 0,8 7 0,24 24 0,-24-28 0,29 40 0,-41-51 0,0 0 0,0 0 0,-1 1 0,0-1 0,0 0 0,-1 1 0,0 0 0,0 0 0,-1-1 0,1 11 0,-2-12 0,0-1 0,0 1 0,0-1 0,-1 1 0,0-1 0,0 1 0,-1-1 0,1 0 0,-1 0 0,0 0 0,0 0 0,-1 0 0,-5 9 0,2-7 0,0-1 0,-1 1 0,1-1 0,-1-1 0,0 1 0,-1-1 0,-13 8 0,2-3-114,-1-1 1,0-1-1,0 0 0,-1-1 0,1-2 1,-2 0-1,1-1 0,0-1 0,-1-1 1,1-1-1,-25-2 0,30 0-6712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7"/>
    </inkml:context>
    <inkml:brush xml:id="br0">
      <inkml:brushProperty name="width" value="0.1" units="cm"/>
      <inkml:brushProperty name="height" value="0.1" units="cm"/>
      <inkml:brushProperty name="color" value="#E71224"/>
    </inkml:brush>
  </inkml:definitions>
  <inkml:trace contextRef="#ctx0" brushRef="#br0">1 1 24575,'1'14'0,"0"0"0,2 1 0,-1-1 0,7 18 0,5 25 0,3 106 0,-11-94 0,0 212 0,-6-247 0,1-44 0,-1 0 0,1 1 0,1 0 0,0-1 0,0 1 0,0 0 0,1 0 0,1 0 0,0 0 0,0 1 0,1-1 0,-1 1 0,2 0 0,-1 1 0,13-14 0,-13 16 0,0 1 0,1-1 0,-1 1 0,1 0 0,0 0 0,0 1 0,1 0 0,-1 0 0,1 0 0,-1 1 0,1 0 0,0 0 0,0 0 0,0 1 0,0 0 0,0 1 0,0 0 0,0 0 0,0 0 0,0 1 0,0 0 0,8 2 0,-10-1 17,0 0-1,0 0 0,-1 1 0,1-1 1,-1 1-1,0 0 0,0 0 0,0 1 1,0-1-1,0 1 0,-1 0 0,0 0 1,0 0-1,0 0 0,0 0 0,0 1 1,-1 0-1,0-1 0,0 1 0,2 8 1,2 5-359,-1 0 1,-1 1 0,-1 0-1,1 24 1,-3-26-6485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8"/>
    </inkml:context>
    <inkml:brush xml:id="br0">
      <inkml:brushProperty name="width" value="0.1" units="cm"/>
      <inkml:brushProperty name="height" value="0.1" units="cm"/>
      <inkml:brushProperty name="color" value="#E71224"/>
    </inkml:brush>
  </inkml:definitions>
  <inkml:trace contextRef="#ctx0" brushRef="#br0">0 1 24575,'0'3'0,"0"5"0,0 8 0,4 4 0,0 2 0,1 1 0,-2 0 0,0-1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9"/>
    </inkml:context>
    <inkml:brush xml:id="br0">
      <inkml:brushProperty name="width" value="0.1" units="cm"/>
      <inkml:brushProperty name="height" value="0.1" units="cm"/>
      <inkml:brushProperty name="color" value="#E71224"/>
    </inkml:brush>
  </inkml:definitions>
  <inkml:trace contextRef="#ctx0" brushRef="#br0">1 298 24575,'7'0'0,"12"0"0,6 0 0,6 0 0,1 0 0,2 0 0,-2 0 0,-3 0 0,-6 0-8191</inkml:trace>
  <inkml:trace contextRef="#ctx0" brushRef="#br0" timeOffset="1">437 0 24575,'1'2'0,"-1"0"0,1 0 0,-1-1 0,1 1 0,-1 0 0,1-1 0,0 1 0,0-1 0,0 1 0,0-1 0,0 1 0,0-1 0,0 1 0,1-1 0,-1 0 0,3 2 0,28 20 0,-19-14 0,6 5 0,-1 1 0,-1 1 0,0 0 0,-1 1 0,0 1 0,14 24 0,-26-36 20,0 1 0,0 0 0,-1 0 1,0 1-1,-1-1 0,0 0 0,0 1 0,0 0 0,-1-1 0,0 1 0,-1 0 0,0-1 0,0 1 0,0 0 0,-1 0 0,-2 8 1,0-6-164,0 0 1,0-1 0,-1 0 0,0 0-1,-1 0 1,0 0 0,0-1 0,-1 0 0,0 0-1,-1 0 1,-13 13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1"/>
    </inkml:context>
    <inkml:brush xml:id="br0">
      <inkml:brushProperty name="width" value="0.1" units="cm"/>
      <inkml:brushProperty name="height" value="0.1" units="cm"/>
      <inkml:brushProperty name="color" value="#E71224"/>
    </inkml:brush>
  </inkml:definitions>
  <inkml:trace contextRef="#ctx0" brushRef="#br0">1 1 24575,'0'7'0,"0"5"0,3 8 0,2 3 0,-1 2 0,3 0 0,0-2 0,-2 0 0,0-2 0,-3 0 0,0-1 0,2 0 0,1 0 0,-1 0 0,-1-1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2"/>
    </inkml:context>
    <inkml:brush xml:id="br0">
      <inkml:brushProperty name="width" value="0.1" units="cm"/>
      <inkml:brushProperty name="height" value="0.1" units="cm"/>
      <inkml:brushProperty name="color" value="#E71224"/>
    </inkml:brush>
  </inkml:definitions>
  <inkml:trace contextRef="#ctx0" brushRef="#br0">0 34 24575,'7'0'0,"8"0"0,6 0 0,3 0 0,3 0 0,1 0 0,3-4 0,2 0 0,-1-1 0,1 2 0,-2 0 0,-2-2 0,-4 0 0,-5 1-8191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3"/>
    </inkml:context>
    <inkml:brush xml:id="br0">
      <inkml:brushProperty name="width" value="0.1" units="cm"/>
      <inkml:brushProperty name="height" value="0.1" units="cm"/>
      <inkml:brushProperty name="color" value="#E71224"/>
    </inkml:brush>
  </inkml:definitions>
  <inkml:trace contextRef="#ctx0" brushRef="#br0">302 18 24575,'-1'-1'0,"1"1"0,0-1 0,-1 0 0,1 1 0,0-1 0,-1 1 0,1-1 0,-1 0 0,1 1 0,-1-1 0,1 1 0,-1-1 0,0 1 0,1 0 0,-1-1 0,1 1 0,-1 0 0,0-1 0,1 1 0,-1 0 0,0 0 0,0-1 0,1 1 0,-1 0 0,-1 0 0,-22-4 0,20 3 0,-4 0 0,0 1 0,0 0 0,0 0 0,0 0 0,0 1 0,1 0 0,-1 0 0,0 1 0,0 0 0,1 1 0,-1-1 0,-12 8 0,10-4 0,2 0 0,-1 0 0,1 1 0,0 0 0,0 0 0,1 1 0,0 0 0,-12 17 0,11-11 0,0 0 0,0 0 0,2 0 0,0 1 0,1 0 0,0 1 0,1-1 0,1 1 0,0 0 0,1 0 0,1 0 0,0 0 0,2 16 0,0-27 0,0 1 0,0 0 0,0-1 0,1 0 0,-1 1 0,1-1 0,1 0 0,-1 0 0,1 0 0,0 0 0,0 0 0,0-1 0,7 8 0,-4-7 0,0 1 0,0-1 0,1-1 0,-1 1 0,1-1 0,0 0 0,1-1 0,11 5 0,5-2 0,-1 0 0,1-2 0,0 0 0,0-2 0,33-1 0,-48 0 0,0-2 0,0 0 0,1 0 0,-2 0 0,1-1 0,0-1 0,0 1 0,0-2 0,-1 1 0,0-1 0,0 0 0,15-11 0,-17 11 0,0-1 0,-1-1 0,1 1 0,-1-1 0,0 0 0,-1 0 0,0 0 0,0-1 0,0 1 0,-1-1 0,0 0 0,0 0 0,-1 0 0,1-1 0,1-13 0,-2 12 0,-1-1 0,0 1 0,0 0 0,-1-1 0,0 1 0,0-1 0,-1 1 0,-1 0 0,1-1 0,-2 1 0,1 0 0,-1 0 0,0 0 0,-1 1 0,0-1 0,-1 1 0,0 0 0,0 0 0,0 0 0,-1 1 0,0 0 0,-11-10 0,-28-18-1365,25 23-5461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4"/>
    </inkml:context>
    <inkml:brush xml:id="br0">
      <inkml:brushProperty name="width" value="0.1" units="cm"/>
      <inkml:brushProperty name="height" value="0.1" units="cm"/>
      <inkml:brushProperty name="color" value="#E71224"/>
    </inkml:brush>
  </inkml:definitions>
  <inkml:trace contextRef="#ctx0" brushRef="#br0">182 0 24575,'0'4'0,"0"3"0,0 5 0,0 4 0,-7 2 0,-6 2 0,0 0 0,-4 1 0,-1-1 0,-3 1 0,2-1 0,-2-3 0,1-1 0,2-4 0,3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5"/>
    </inkml:context>
    <inkml:brush xml:id="br0">
      <inkml:brushProperty name="width" value="0.1" units="cm"/>
      <inkml:brushProperty name="height" value="0.1" units="cm"/>
      <inkml:brushProperty name="color" value="#E71224"/>
    </inkml:brush>
  </inkml:definitions>
  <inkml:trace contextRef="#ctx0" brushRef="#br0">244 18 24575,'-1'0'0,"0"-1"0,1 0 0,-1 0 0,0 0 0,1 1 0,-1-1 0,0 0 0,0 1 0,0-1 0,0 1 0,1-1 0,-1 1 0,0-1 0,0 1 0,0 0 0,0-1 0,0 1 0,0 0 0,0 0 0,0-1 0,0 1 0,-2 0 0,1 0 0,-9-2 0,0 0 0,0 0 0,-1 1 0,1 1 0,0 0 0,-18 3 0,23-2 0,1 0 0,0 0 0,0 1 0,0 0 0,0 0 0,0 0 0,1 1 0,-1-1 0,1 1 0,-1 0 0,1 1 0,0-1 0,0 1 0,1-1 0,-1 1 0,-4 6 0,3-2 0,0 1 0,0-1 0,0 1 0,1 0 0,0 0 0,1 1 0,0-1 0,1 1 0,0 0 0,0-1 0,1 1 0,0 0 0,1 0 0,0 0 0,2 15 0,-1-17 0,1-1 0,0 0 0,0 1 0,0-1 0,1-1 0,0 1 0,1 0 0,-1-1 0,1 1 0,0-1 0,1 0 0,0 0 0,0-1 0,0 1 0,0-1 0,1 0 0,0-1 0,0 1 0,0-1 0,1 0 0,6 2 0,0 0 0,-1-1 0,1-1 0,-1 0 0,1-1 0,1 0 0,-1-1 0,15 1 0,-23-3 0,0 0 0,-1 0 0,1 0 0,0-1 0,-1 1 0,1-1 0,-1 0 0,1 0 0,-1-1 0,1 1 0,-1-1 0,0 0 0,0 0 0,0-1 0,0 1 0,0-1 0,0 0 0,-1 0 0,1 0 0,-1 0 0,0-1 0,0 1 0,3-7 0,-2 4 0,0-1 0,-1 0 0,0 0 0,-1 0 0,0-1 0,0 1 0,0-1 0,-1 1 0,0-1 0,0 1 0,-1-1 0,0 0 0,-1 1 0,1-1 0,-3-8 0,0 4 0,0 1 0,-1 0 0,-1 0 0,0 0 0,0 1 0,-1-1 0,0 1 0,-1 1 0,-8-10 0,-51-65-1365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6"/>
    </inkml:context>
    <inkml:brush xml:id="br0">
      <inkml:brushProperty name="width" value="0.1" units="cm"/>
      <inkml:brushProperty name="height" value="0.1" units="cm"/>
      <inkml:brushProperty name="color" value="#E71224"/>
    </inkml:brush>
  </inkml:definitions>
  <inkml:trace contextRef="#ctx0" brushRef="#br0">40 1 24575,'-7'14'0,"0"1"0,1 0 0,1 1 0,0-1 0,-3 21 0,7-30 0,1 0 0,-1 0 0,1 0 0,1 0 0,-1 0 0,1 0 0,0 0 0,0 0 0,0 0 0,1 0 0,0-1 0,0 1 0,1 0 0,0-1 0,0 0 0,0 0 0,4 6 0,-1-4 0,0 0 0,1 0 0,0-1 0,0 0 0,0-1 0,1 1 0,-1-1 0,1-1 0,0 1 0,1-1 0,-1-1 0,1 0 0,0 0 0,0 0 0,0-1 0,0-1 0,0 1 0,0-2 0,0 1 0,1-1 0,10-1 0,-16 0 0,-1 0 0,0 0 0,0-1 0,0 1 0,0-1 0,0 1 0,-1-1 0,1 0 0,0 0 0,-1 0 0,1 0 0,-1 0 0,0-1 0,0 1 0,0-1 0,0 0 0,0 0 0,0 1 0,-1-1 0,1 0 0,-1 0 0,0 0 0,0-1 0,0 1 0,0 0 0,0-4 0,0 1 0,0-1 0,-1 1 0,1 0 0,-1 0 0,0 0 0,-1 0 0,0-1 0,0 1 0,0 0 0,-1 0 0,1 0 0,-2 1 0,-3-10 0,-1 5 86,0-1-1,0 1 0,-19-18 1,22 23-257,-1 1 0,0-1 1,0 1-1,0 1 0,-1-1 1,0 1-1,1 0 0,-1 0 1,-10-3-1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7"/>
    </inkml:context>
    <inkml:brush xml:id="br0">
      <inkml:brushProperty name="width" value="0.1" units="cm"/>
      <inkml:brushProperty name="height" value="0.1" units="cm"/>
      <inkml:brushProperty name="color" value="#E71224"/>
    </inkml:brush>
  </inkml:definitions>
  <inkml:trace contextRef="#ctx0" brushRef="#br0">0 0 24575,'0'362'0,"0"-356"0,0 0 0,1 1 0,0-1 0,0 0 0,0 0 0,1 0 0,-1 0 0,2 0 0,-1 0 0,1-1 0,-1 1 0,2-1 0,4 7 0,-6-9 0,0-1 0,0 0 0,0 0 0,1 1 0,-1-2 0,1 1 0,0 0 0,0 0 0,-1-1 0,1 1 0,0-1 0,0 0 0,0 0 0,1 0 0,-1-1 0,0 1 0,0-1 0,0 1 0,1-1 0,-1 0 0,0 0 0,0-1 0,0 1 0,1-1 0,-1 1 0,0-1 0,4-1 0,-2 0 0,1-1 0,0 1 0,-1-1 0,1 0 0,-1 0 0,0 0 0,0-1 0,0 0 0,-1 0 0,8-8 0,-2 0 0,-1-1 0,13-23 0,-9 14 0,-13 21 0,1 0 0,-1 0 0,1 0 0,-1 0 0,1 0 0,0 1 0,-1-1 0,1 0 0,0 0 0,0 0 0,-1 0 0,1 1 0,0-1 0,0 0 0,0 1 0,0-1 0,0 1 0,0-1 0,2 0 0,-3 2 0,1-1 0,-1 0 0,1 0 0,0 1 0,-1-1 0,1 1 0,-1-1 0,0 0 0,1 1 0,-1-1 0,1 1 0,-1-1 0,0 1 0,1-1 0,-1 1 0,0-1 0,1 1 0,-1 0 0,0-1 0,0 1 0,0-1 0,0 1 0,1 0 0,-1 0 0,1 9 0,1 1 0,-1 18 0,-1-26 0,-2 63 0,2 27 0,0-91-105,0 1 0,0-1 0,0 0 0,1 0 0,-1 0 0,1 0 0,0 0 0,0 0 0,-1 0 0,1 0 0,0-1 0,3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8"/>
    </inkml:context>
    <inkml:brush xml:id="br0">
      <inkml:brushProperty name="width" value="0.1" units="cm"/>
      <inkml:brushProperty name="height" value="0.1" units="cm"/>
      <inkml:brushProperty name="color" value="#E71224"/>
    </inkml:brush>
  </inkml:definitions>
  <inkml:trace contextRef="#ctx0" brushRef="#br0">1 0 24575,'6'15'0,"-1"-1"0,-1 1 0,0 0 0,-1 0 0,2 26 0,0-5 0,72 487 0,-73-499 0,0 11 0,-2-15 0,-1-51 0,-1 14 0,-1-3 0,1 1 0,1 0 0,0 0 0,2 0 0,5-20 0,-7 34 0,1 0 0,0 0 0,0 0 0,1 0 0,-1 0 0,1 1 0,0-1 0,0 1 0,1 0 0,-1-1 0,1 2 0,0-1 0,0 0 0,0 1 0,1 0 0,-1 0 0,1 0 0,-1 1 0,1-1 0,0 1 0,0 0 0,0 0 0,7-1 0,-9 3 0,0-1 0,-1 1 0,1 0 0,0-1 0,0 1 0,0 0 0,0 1 0,0-1 0,-1 0 0,1 1 0,0 0 0,0 0 0,-1 0 0,1 0 0,4 2 0,-2 0 0,-1 0 0,1 1 0,-1-1 0,0 1 0,0 0 0,0 0 0,5 8 0,1 3 0,-1 0 0,-1 1 0,0 0 0,5 19 0,-7-17 68,-1 1 1,3 21-1,-1-2-1638,-3-21-5256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9"/>
    </inkml:context>
    <inkml:brush xml:id="br0">
      <inkml:brushProperty name="width" value="0.1" units="cm"/>
      <inkml:brushProperty name="height" value="0.1" units="cm"/>
      <inkml:brushProperty name="color" value="#E71224"/>
    </inkml:brush>
  </inkml:definitions>
  <inkml:trace contextRef="#ctx0" brushRef="#br0">98 0 24575,'-4'2'0,"0"0"0,0-1 0,0 1 0,0-1 0,0 0 0,-1 0 0,1 0 0,0 0 0,-9-1 0,9-1 0,7 2 0,-2-1 0,0 1 0,0-1 0,-1 1 0,1-1 0,0 1 0,0-1 0,0 1 0,-1 0 0,1-1 0,0 1 0,0 0 0,-1 0 0,1 0 0,0 1 0,2 3 0,-1 0 0,-1 1 0,1-1 0,-1 1 0,0-1 0,0 1 0,0-1 0,-1 1 0,0-1 0,0 1 0,0 0 0,-1-1 0,0 1 0,-1 6 0,-3 5 0,0-1 0,-1 1 0,-10 19 0,8-19 0,3-8 0,0-1 0,1 1 0,1 0 0,0 1 0,-3 9 0,6-16 0,0-1 0,-1 0 0,1 0 0,0 0 0,0 1 0,0-1 0,1 0 0,-1 0 0,0 0 0,1 0 0,0 1 0,-1-1 0,1 0 0,0 0 0,0 0 0,0 0 0,0 0 0,1-1 0,-1 1 0,0 0 0,1-1 0,-1 1 0,1 0 0,0-1 0,-1 0 0,1 1 0,3 1 0,2 1 23,0-1 0,0 0 0,1 0-1,-1 0 1,1-1 0,0 0 0,-1 0-1,1-1 1,0 0 0,0 0 0,0-1-1,0 0 1,0-1 0,9-1 0,-4 0-237,1-1 1,-1-1 0,0-1-1,0 1 1,0-2 0,0 0-1,13-9 1,-3 1-6613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0"/>
    </inkml:context>
    <inkml:brush xml:id="br0">
      <inkml:brushProperty name="width" value="0.1" units="cm"/>
      <inkml:brushProperty name="height" value="0.1" units="cm"/>
      <inkml:brushProperty name="color" value="#E71224"/>
    </inkml:brush>
  </inkml:definitions>
  <inkml:trace contextRef="#ctx0" brushRef="#br0">0 0 24575,'0'4'0,"7"0"0,9 1 0,12-2 0,7 0 0,6-2 0,1 0 0,-2-1 0,-2-3 0,0-2 0,-6 1-8191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1"/>
    </inkml:context>
    <inkml:brush xml:id="br0">
      <inkml:brushProperty name="width" value="0.1" units="cm"/>
      <inkml:brushProperty name="height" value="0.1" units="cm"/>
      <inkml:brushProperty name="color" value="#E71224"/>
    </inkml:brush>
  </inkml:definitions>
  <inkml:trace contextRef="#ctx0" brushRef="#br0">1 0 24575,'7'2'0,"1"-1"0,-1 1 0,0 0 0,1 1 0,-1 0 0,0 0 0,0 1 0,-1-1 0,9 7 0,7 3 0,-2-2 0,0 0 0,-1 1 0,-1 1 0,0 1 0,-1 0 0,0 2 0,24 27 0,-37-37 0,-1 0 0,1 1 0,-1-1 0,0 1 0,0-1 0,-1 1 0,1 0 0,-2 0 0,1 0 0,-1 0 0,1 13 0,-2-15 0,0 0 0,-1 0 0,1-1 0,-1 1 0,0 0 0,-1 0 0,1-1 0,-1 1 0,0 0 0,0-1 0,0 0 0,0 1 0,-1-1 0,0 0 0,0 0 0,0-1 0,0 1 0,-4 3 0,-134 98-112,103-77-1141,10-9-5573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2"/>
    </inkml:context>
    <inkml:brush xml:id="br0">
      <inkml:brushProperty name="width" value="0.1" units="cm"/>
      <inkml:brushProperty name="height" value="0.1" units="cm"/>
      <inkml:brushProperty name="color" value="#E71224"/>
    </inkml:brush>
  </inkml:definitions>
  <inkml:trace contextRef="#ctx0" brushRef="#br0">21 1 24575,'-1'4'0,"1"0"0,-1 1 0,0-1 0,0 0 0,-3 6 0,-3 17 0,3 18 0,2 71 0,3-70 0,1-18 0,1-1 0,1 1 0,12 37 0,-1 0 0,-1-18 0,-11-44-1365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3"/>
    </inkml:context>
    <inkml:brush xml:id="br0">
      <inkml:brushProperty name="width" value="0.1" units="cm"/>
      <inkml:brushProperty name="height" value="0.1" units="cm"/>
      <inkml:brushProperty name="color" value="#E71224"/>
    </inkml:brush>
  </inkml:definitions>
  <inkml:trace contextRef="#ctx0" brushRef="#br0">1 38 24575,'0'7'0,"6"2"0,10-1 0,8-1 0,7-2 0,5-2 0,3-8 0,2-3 0,1-1 0,-1-1 0,-3 0 0,-2 2 0,-3-1 0,-5 2 0,-2 1 0,-7 2-8191</inkml:trace>
  <inkml:trace contextRef="#ctx0" brushRef="#br0" timeOffset="1">933 137 24575,'0'4'0,"0"-3"0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5"/>
    </inkml:context>
    <inkml:brush xml:id="br0">
      <inkml:brushProperty name="width" value="0.1" units="cm"/>
      <inkml:brushProperty name="height" value="0.1" units="cm"/>
      <inkml:brushProperty name="color" value="#E71224"/>
    </inkml:brush>
  </inkml:definitions>
  <inkml:trace contextRef="#ctx0" brushRef="#br0">1 0 24575,'3'0'0</inkml:trace>
  <inkml:trace contextRef="#ctx0" brushRef="#br0" timeOffset="1">299 0 24575,'3'0'0,"1"4"0,1-3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7"/>
    </inkml:context>
    <inkml:brush xml:id="br0">
      <inkml:brushProperty name="width" value="0.1" units="cm"/>
      <inkml:brushProperty name="height" value="0.1" units="cm"/>
      <inkml:brushProperty name="color" value="#E71224"/>
    </inkml:brush>
  </inkml:definitions>
  <inkml:trace contextRef="#ctx0" brushRef="#br0">0 1 24575,'1'14'0,"1"1"0,0-1 0,9 27 0,-2-6 0,3 16-341,-3 0 0,-2 0-1,0 75 1,-7-109-6485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8"/>
    </inkml:context>
    <inkml:brush xml:id="br0">
      <inkml:brushProperty name="width" value="0.1" units="cm"/>
      <inkml:brushProperty name="height" value="0.1" units="cm"/>
      <inkml:brushProperty name="color" value="#E71224"/>
    </inkml:brush>
  </inkml:definitions>
  <inkml:trace contextRef="#ctx0" brushRef="#br0">1 13 24575,'0'3'0,"6"1"0,10 0 0,12 0 0,7-2 0,6-1 0,-2 0 0,0-1 0,-4 0 0,-1-6 0,-3-3 0,-3 0 0,-6 2-8191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9"/>
    </inkml:context>
    <inkml:brush xml:id="br0">
      <inkml:brushProperty name="width" value="0.1" units="cm"/>
      <inkml:brushProperty name="height" value="0.1" units="cm"/>
      <inkml:brushProperty name="color" value="#E71224"/>
    </inkml:brush>
  </inkml:definitions>
  <inkml:trace contextRef="#ctx0" brushRef="#br0">201 1 24575,'-9'0'0,"1"0"0,-1 1 0,0 0 0,1 1 0,-1 0 0,1 0 0,0 1 0,0 0 0,0 0 0,0 1 0,0 0 0,1 0 0,0 1 0,-1 0 0,2 0 0,-1 1 0,1 0 0,0 0 0,0 0 0,0 1 0,1 0 0,0 0 0,1 0 0,-1 1 0,1 0 0,1-1 0,-1 1 0,2 1 0,-1-1 0,-2 13 0,4-17 0,1 0 0,-1 1 0,1-1 0,0 0 0,0 0 0,0 1 0,1-1 0,0 0 0,-1 0 0,1 0 0,1 0 0,-1 0 0,1 0 0,-1 0 0,1 0 0,0 0 0,4 4 0,-2-3 0,0-1 0,0 0 0,0 0 0,1 0 0,0-1 0,0 0 0,0 1 0,0-2 0,0 1 0,1-1 0,6 3 0,4-1 0,0 0 0,0-1 0,1 0 0,-1-2 0,0 0 0,1-1 0,-1 0 0,20-4 0,-29 2 0,0 0 0,-1 0 0,1 0 0,0-1 0,-1 0 0,0-1 0,1 0 0,-1 0 0,-1 0 0,1 0 0,0-1 0,-1 0 0,0 0 0,0 0 0,-1-1 0,0 0 0,0 0 0,0 0 0,0 0 0,-1-1 0,0 1 0,-1-1 0,1 0 0,-1 0 0,0 0 0,-1 0 0,0 0 0,1-10 0,-3 12 18,1 1 0,-1 0 0,1 0 0,-1-1 0,0 1 0,-1 0 0,1 0 0,-1 0 0,0 0 0,0 0 0,0 1 0,0-1 0,-1 0 0,1 1 0,-1 0 0,0-1 0,0 1 0,-4-2 0,-3-4-360,-1 1 1,0 1 0,-1 0-1,-17-8 1,1 3-6485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CA0A1-6D05-4461-9AC5-A122E9E9598A}" type="datetimeFigureOut">
              <a:rPr lang="fr-FR" smtClean="0"/>
              <a:t>26/01/2024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49925-249C-4367-8FBF-C15E1B31B29E}" type="slidenum">
              <a:rPr lang="fr-FR" smtClean="0"/>
              <a:t>‹#›</a:t>
            </a:fld>
            <a:endParaRPr lang="fr-FR"/>
          </a:p>
        </p:txBody>
      </p:sp>
    </p:spTree>
    <p:extLst>
      <p:ext uri="{BB962C8B-B14F-4D97-AF65-F5344CB8AC3E}">
        <p14:creationId xmlns:p14="http://schemas.microsoft.com/office/powerpoint/2010/main" val="202605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=&gt; NLP. </a:t>
            </a:r>
            <a:r>
              <a:rPr lang="en-US" dirty="0" err="1"/>
              <a:t>Voir</a:t>
            </a:r>
            <a:r>
              <a:rPr lang="en-US" dirty="0"/>
              <a:t> Transformers </a:t>
            </a:r>
            <a:r>
              <a:rPr lang="en-US" dirty="0" err="1"/>
              <a:t>comme</a:t>
            </a:r>
            <a:r>
              <a:rPr lang="en-US" dirty="0"/>
              <a:t> RNN </a:t>
            </a:r>
            <a:r>
              <a:rPr lang="en-US" dirty="0" err="1"/>
              <a:t>en</a:t>
            </a:r>
            <a:r>
              <a:rPr lang="en-US" dirty="0"/>
              <a:t> </a:t>
            </a:r>
            <a:r>
              <a:rPr lang="en-US" dirty="0" err="1"/>
              <a:t>mieux</a:t>
            </a:r>
            <a:r>
              <a:rPr lang="en-US" dirty="0"/>
              <a:t>.</a:t>
            </a:r>
          </a:p>
          <a:p>
            <a:r>
              <a:rPr lang="en-US" dirty="0"/>
              <a:t>Stable Diffusion =&gt; Image Generation. </a:t>
            </a:r>
            <a:r>
              <a:rPr lang="en-US" dirty="0" err="1"/>
              <a:t>Voir</a:t>
            </a:r>
            <a:r>
              <a:rPr lang="en-US" dirty="0"/>
              <a:t> Stable Diffusion </a:t>
            </a:r>
            <a:r>
              <a:rPr lang="en-US" dirty="0" err="1"/>
              <a:t>comme</a:t>
            </a:r>
            <a:r>
              <a:rPr lang="en-US" dirty="0"/>
              <a:t> GANs </a:t>
            </a:r>
            <a:r>
              <a:rPr lang="en-US" dirty="0" err="1"/>
              <a:t>en</a:t>
            </a:r>
            <a:r>
              <a:rPr lang="en-US" dirty="0"/>
              <a:t> </a:t>
            </a:r>
            <a:r>
              <a:rPr lang="en-US" dirty="0" err="1"/>
              <a:t>mieux</a:t>
            </a:r>
            <a:r>
              <a:rPr lang="en-US" dirty="0"/>
              <a:t>.</a:t>
            </a:r>
          </a:p>
        </p:txBody>
      </p:sp>
      <p:sp>
        <p:nvSpPr>
          <p:cNvPr id="4" name="Slide Number Placeholder 3"/>
          <p:cNvSpPr>
            <a:spLocks noGrp="1"/>
          </p:cNvSpPr>
          <p:nvPr>
            <p:ph type="sldNum" sz="quarter" idx="5"/>
          </p:nvPr>
        </p:nvSpPr>
        <p:spPr/>
        <p:txBody>
          <a:bodyPr/>
          <a:lstStyle/>
          <a:p>
            <a:fld id="{A1F3994E-D175-4376-8600-63A26808DC17}" type="slidenum">
              <a:rPr lang="en-US" smtClean="0"/>
              <a:t>4</a:t>
            </a:fld>
            <a:endParaRPr lang="en-US"/>
          </a:p>
        </p:txBody>
      </p:sp>
    </p:spTree>
    <p:extLst>
      <p:ext uri="{BB962C8B-B14F-4D97-AF65-F5344CB8AC3E}">
        <p14:creationId xmlns:p14="http://schemas.microsoft.com/office/powerpoint/2010/main" val="144463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address</a:t>
            </a:r>
            <a:r>
              <a:rPr lang="fr-FR" dirty="0"/>
              <a:t> the second </a:t>
            </a:r>
            <a:r>
              <a:rPr lang="fr-FR" dirty="0" err="1"/>
              <a:t>problem</a:t>
            </a:r>
            <a:r>
              <a:rPr lang="fr-FR" dirty="0"/>
              <a:t>, </a:t>
            </a:r>
            <a:r>
              <a:rPr lang="fr-FR" dirty="0" err="1"/>
              <a:t>we</a:t>
            </a:r>
            <a:r>
              <a:rPr lang="fr-FR" dirty="0"/>
              <a:t> </a:t>
            </a:r>
            <a:r>
              <a:rPr lang="fr-FR" dirty="0" err="1"/>
              <a:t>could</a:t>
            </a:r>
            <a:r>
              <a:rPr lang="fr-FR" dirty="0"/>
              <a:t> use </a:t>
            </a:r>
            <a:r>
              <a:rPr lang="fr-FR" dirty="0" err="1"/>
              <a:t>hidden</a:t>
            </a:r>
            <a:r>
              <a:rPr lang="fr-FR" dirty="0"/>
              <a:t> states </a:t>
            </a:r>
            <a:r>
              <a:rPr lang="fr-FR" dirty="0" err="1"/>
              <a:t>selection</a:t>
            </a:r>
            <a:r>
              <a:rPr lang="fr-FR" dirty="0"/>
              <a:t> to </a:t>
            </a:r>
            <a:r>
              <a:rPr lang="fr-FR" dirty="0" err="1"/>
              <a:t>pass</a:t>
            </a:r>
            <a:r>
              <a:rPr lang="fr-FR" dirty="0"/>
              <a:t> to the </a:t>
            </a:r>
            <a:r>
              <a:rPr lang="fr-FR" dirty="0" err="1"/>
              <a:t>next</a:t>
            </a:r>
            <a:r>
              <a:rPr lang="fr-FR" dirty="0"/>
              <a:t> </a:t>
            </a:r>
            <a:r>
              <a:rPr lang="fr-FR" dirty="0" err="1"/>
              <a:t>decoder</a:t>
            </a:r>
            <a:r>
              <a:rPr lang="fr-FR" dirty="0"/>
              <a:t>, this </a:t>
            </a:r>
            <a:r>
              <a:rPr lang="fr-FR" dirty="0" err="1"/>
              <a:t>is</a:t>
            </a:r>
            <a:r>
              <a:rPr lang="fr-FR" dirty="0"/>
              <a:t> attention.</a:t>
            </a:r>
          </a:p>
        </p:txBody>
      </p:sp>
      <p:sp>
        <p:nvSpPr>
          <p:cNvPr id="4" name="Slide Number Placeholder 3"/>
          <p:cNvSpPr>
            <a:spLocks noGrp="1"/>
          </p:cNvSpPr>
          <p:nvPr>
            <p:ph type="sldNum" sz="quarter" idx="5"/>
          </p:nvPr>
        </p:nvSpPr>
        <p:spPr/>
        <p:txBody>
          <a:bodyPr/>
          <a:lstStyle/>
          <a:p>
            <a:fld id="{6B949925-249C-4367-8FBF-C15E1B31B29E}" type="slidenum">
              <a:rPr lang="fr-FR" smtClean="0"/>
              <a:t>13</a:t>
            </a:fld>
            <a:endParaRPr lang="fr-FR"/>
          </a:p>
        </p:txBody>
      </p:sp>
    </p:spTree>
    <p:extLst>
      <p:ext uri="{BB962C8B-B14F-4D97-AF65-F5344CB8AC3E}">
        <p14:creationId xmlns:p14="http://schemas.microsoft.com/office/powerpoint/2010/main" val="266632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14</a:t>
            </a:fld>
            <a:endParaRPr lang="fr-FR"/>
          </a:p>
        </p:txBody>
      </p:sp>
    </p:spTree>
    <p:extLst>
      <p:ext uri="{BB962C8B-B14F-4D97-AF65-F5344CB8AC3E}">
        <p14:creationId xmlns:p14="http://schemas.microsoft.com/office/powerpoint/2010/main" val="1570225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attention c’est très cool MAIS le problème de parallélisation compliquée reste une grosse problématique. A la rescousse les </a:t>
            </a:r>
            <a:r>
              <a:rPr lang="fr-FR" dirty="0" err="1"/>
              <a:t>transformers</a:t>
            </a:r>
            <a:r>
              <a:rPr lang="fr-FR" dirty="0"/>
              <a:t> (ça reste cher).</a:t>
            </a:r>
          </a:p>
        </p:txBody>
      </p:sp>
      <p:sp>
        <p:nvSpPr>
          <p:cNvPr id="4" name="Slide Number Placeholder 3"/>
          <p:cNvSpPr>
            <a:spLocks noGrp="1"/>
          </p:cNvSpPr>
          <p:nvPr>
            <p:ph type="sldNum" sz="quarter" idx="5"/>
          </p:nvPr>
        </p:nvSpPr>
        <p:spPr/>
        <p:txBody>
          <a:bodyPr/>
          <a:lstStyle/>
          <a:p>
            <a:fld id="{6B949925-249C-4367-8FBF-C15E1B31B29E}" type="slidenum">
              <a:rPr lang="fr-FR" smtClean="0"/>
              <a:t>15</a:t>
            </a:fld>
            <a:endParaRPr lang="fr-FR"/>
          </a:p>
        </p:txBody>
      </p:sp>
    </p:spTree>
    <p:extLst>
      <p:ext uri="{BB962C8B-B14F-4D97-AF65-F5344CB8AC3E}">
        <p14:creationId xmlns:p14="http://schemas.microsoft.com/office/powerpoint/2010/main" val="68776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a:p>
            <a:r>
              <a:rPr lang="fr-FR" dirty="0" err="1"/>
              <a:t>Only</a:t>
            </a:r>
            <a:r>
              <a:rPr lang="fr-FR" dirty="0"/>
              <a:t> first </a:t>
            </a:r>
            <a:r>
              <a:rPr lang="fr-FR" dirty="0" err="1"/>
              <a:t>two</a:t>
            </a:r>
            <a:r>
              <a:rPr lang="fr-FR" dirty="0"/>
              <a:t> points on this slide, </a:t>
            </a:r>
            <a:r>
              <a:rPr lang="fr-FR" dirty="0" err="1"/>
              <a:t>then</a:t>
            </a:r>
            <a:r>
              <a:rPr lang="fr-FR" dirty="0"/>
              <a:t> go </a:t>
            </a:r>
            <a:r>
              <a:rPr lang="fr-FR" dirty="0" err="1"/>
              <a:t>next</a:t>
            </a:r>
            <a:r>
              <a:rPr lang="fr-FR" dirty="0"/>
              <a:t>, </a:t>
            </a:r>
            <a:r>
              <a:rPr lang="fr-FR" dirty="0" err="1"/>
              <a:t>then</a:t>
            </a:r>
            <a:r>
              <a:rPr lang="fr-FR" dirty="0"/>
              <a:t> </a:t>
            </a:r>
            <a:r>
              <a:rPr lang="fr-FR" dirty="0" err="1"/>
              <a:t>we’ll</a:t>
            </a:r>
            <a:r>
              <a:rPr lang="fr-FR" dirty="0"/>
              <a:t> </a:t>
            </a:r>
            <a:r>
              <a:rPr lang="fr-FR" dirty="0" err="1"/>
              <a:t>see</a:t>
            </a:r>
            <a:r>
              <a:rPr lang="fr-FR" dirty="0"/>
              <a:t> the </a:t>
            </a:r>
            <a:r>
              <a:rPr lang="fr-FR" dirty="0" err="1"/>
              <a:t>rest</a:t>
            </a:r>
            <a:r>
              <a:rPr lang="fr-FR" dirty="0"/>
              <a:t>, no </a:t>
            </a:r>
            <a:r>
              <a:rPr lang="fr-FR" dirty="0" err="1"/>
              <a:t>worries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16</a:t>
            </a:fld>
            <a:endParaRPr lang="fr-FR"/>
          </a:p>
        </p:txBody>
      </p:sp>
    </p:spTree>
    <p:extLst>
      <p:ext uri="{BB962C8B-B14F-4D97-AF65-F5344CB8AC3E}">
        <p14:creationId xmlns:p14="http://schemas.microsoft.com/office/powerpoint/2010/main" val="418941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17</a:t>
            </a:fld>
            <a:endParaRPr lang="fr-FR"/>
          </a:p>
        </p:txBody>
      </p:sp>
    </p:spTree>
    <p:extLst>
      <p:ext uri="{BB962C8B-B14F-4D97-AF65-F5344CB8AC3E}">
        <p14:creationId xmlns:p14="http://schemas.microsoft.com/office/powerpoint/2010/main" val="45631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remarquez qu’à chaque fois on </a:t>
            </a:r>
            <a:r>
              <a:rPr lang="fr-FR" dirty="0" err="1"/>
              <a:t>refeed</a:t>
            </a:r>
            <a:r>
              <a:rPr lang="fr-FR" dirty="0"/>
              <a:t> l’input en plus des </a:t>
            </a:r>
            <a:r>
              <a:rPr lang="fr-FR" dirty="0" err="1"/>
              <a:t>previous</a:t>
            </a:r>
            <a:r>
              <a:rPr lang="fr-FR" dirty="0"/>
              <a:t> outputs. Et bien que les inputs soient traités maintenant « d’un coup », les outputs sont encore traités séquentiellement, il ne faut pas croire qu’on n’a viré TOUT du RNN. On change comment l’encodeur fonctionne et comme le décodeur interagit avec les inputs encodés. Mais le décodeur fonctionne globalement encore pareil, il génère un mot, puis se souvient de ce qu’il a déjà généré pour générer la suite.</a:t>
            </a:r>
          </a:p>
          <a:p>
            <a:endParaRPr lang="fr-FR" dirty="0"/>
          </a:p>
          <a:p>
            <a:r>
              <a:rPr lang="fr-FR" dirty="0"/>
              <a:t>Dans l’animation c’est « continuer » une phrase mais on aurait très bien pu mettre un exemple similaire avec une traduction.</a:t>
            </a:r>
          </a:p>
        </p:txBody>
      </p:sp>
      <p:sp>
        <p:nvSpPr>
          <p:cNvPr id="4" name="Slide Number Placeholder 3"/>
          <p:cNvSpPr>
            <a:spLocks noGrp="1"/>
          </p:cNvSpPr>
          <p:nvPr>
            <p:ph type="sldNum" sz="quarter" idx="5"/>
          </p:nvPr>
        </p:nvSpPr>
        <p:spPr/>
        <p:txBody>
          <a:bodyPr/>
          <a:lstStyle/>
          <a:p>
            <a:fld id="{6B949925-249C-4367-8FBF-C15E1B31B29E}" type="slidenum">
              <a:rPr lang="fr-FR" smtClean="0"/>
              <a:t>18</a:t>
            </a:fld>
            <a:endParaRPr lang="fr-FR"/>
          </a:p>
        </p:txBody>
      </p:sp>
    </p:spTree>
    <p:extLst>
      <p:ext uri="{BB962C8B-B14F-4D97-AF65-F5344CB8AC3E}">
        <p14:creationId xmlns:p14="http://schemas.microsoft.com/office/powerpoint/2010/main" val="176958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19</a:t>
            </a:fld>
            <a:endParaRPr lang="fr-FR"/>
          </a:p>
        </p:txBody>
      </p:sp>
    </p:spTree>
    <p:extLst>
      <p:ext uri="{BB962C8B-B14F-4D97-AF65-F5344CB8AC3E}">
        <p14:creationId xmlns:p14="http://schemas.microsoft.com/office/powerpoint/2010/main" val="2864208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20</a:t>
            </a:fld>
            <a:endParaRPr lang="fr-FR"/>
          </a:p>
        </p:txBody>
      </p:sp>
    </p:spTree>
    <p:extLst>
      <p:ext uri="{BB962C8B-B14F-4D97-AF65-F5344CB8AC3E}">
        <p14:creationId xmlns:p14="http://schemas.microsoft.com/office/powerpoint/2010/main" val="14601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Regardons comment l’encodeur et le décodeur interagissent. Vous voyez qu’on donne tout l’input d’un coup, mais les outputs ‘un à un’.</a:t>
            </a:r>
          </a:p>
        </p:txBody>
      </p:sp>
      <p:sp>
        <p:nvSpPr>
          <p:cNvPr id="4" name="Slide Number Placeholder 3"/>
          <p:cNvSpPr>
            <a:spLocks noGrp="1"/>
          </p:cNvSpPr>
          <p:nvPr>
            <p:ph type="sldNum" sz="quarter" idx="5"/>
          </p:nvPr>
        </p:nvSpPr>
        <p:spPr/>
        <p:txBody>
          <a:bodyPr/>
          <a:lstStyle/>
          <a:p>
            <a:fld id="{6B949925-249C-4367-8FBF-C15E1B31B29E}" type="slidenum">
              <a:rPr lang="fr-FR" smtClean="0"/>
              <a:t>21</a:t>
            </a:fld>
            <a:endParaRPr lang="fr-FR"/>
          </a:p>
        </p:txBody>
      </p:sp>
    </p:spTree>
    <p:extLst>
      <p:ext uri="{BB962C8B-B14F-4D97-AF65-F5344CB8AC3E}">
        <p14:creationId xmlns:p14="http://schemas.microsoft.com/office/powerpoint/2010/main" val="5185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 </a:t>
            </a:r>
            <a:r>
              <a:rPr lang="fr-FR" dirty="0" err="1"/>
              <a:t>bunch</a:t>
            </a:r>
            <a:r>
              <a:rPr lang="fr-FR" dirty="0"/>
              <a:t> of </a:t>
            </a:r>
            <a:r>
              <a:rPr lang="fr-FR" dirty="0" err="1"/>
              <a:t>interesting</a:t>
            </a:r>
            <a:r>
              <a:rPr lang="fr-FR" dirty="0"/>
              <a:t> </a:t>
            </a:r>
            <a:r>
              <a:rPr lang="fr-FR" dirty="0" err="1"/>
              <a:t>stuff</a:t>
            </a:r>
            <a:endParaRPr lang="fr-FR" dirty="0"/>
          </a:p>
          <a:p>
            <a:r>
              <a:rPr lang="fr-FR" dirty="0"/>
              <a:t>K: how </a:t>
            </a:r>
            <a:r>
              <a:rPr lang="fr-FR" dirty="0" err="1"/>
              <a:t>you</a:t>
            </a:r>
            <a:r>
              <a:rPr lang="fr-FR" dirty="0"/>
              <a:t> </a:t>
            </a:r>
            <a:r>
              <a:rPr lang="fr-FR" dirty="0" err="1"/>
              <a:t>would</a:t>
            </a:r>
            <a:r>
              <a:rPr lang="fr-FR" dirty="0"/>
              <a:t> </a:t>
            </a:r>
            <a:r>
              <a:rPr lang="fr-FR" dirty="0" err="1"/>
              <a:t>address</a:t>
            </a:r>
            <a:r>
              <a:rPr lang="fr-FR" dirty="0"/>
              <a:t> </a:t>
            </a:r>
            <a:r>
              <a:rPr lang="fr-FR" dirty="0" err="1"/>
              <a:t>these</a:t>
            </a:r>
            <a:r>
              <a:rPr lang="fr-FR" dirty="0"/>
              <a:t> </a:t>
            </a:r>
            <a:r>
              <a:rPr lang="fr-FR" dirty="0" err="1"/>
              <a:t>things</a:t>
            </a:r>
            <a:endParaRPr lang="fr-FR" dirty="0"/>
          </a:p>
          <a:p>
            <a:r>
              <a:rPr lang="fr-FR" dirty="0"/>
              <a:t>Q: </a:t>
            </a:r>
            <a:r>
              <a:rPr lang="fr-FR" dirty="0" err="1"/>
              <a:t>that’s</a:t>
            </a:r>
            <a:r>
              <a:rPr lang="fr-FR" dirty="0"/>
              <a:t> the network </a:t>
            </a:r>
            <a:r>
              <a:rPr lang="fr-FR" dirty="0" err="1"/>
              <a:t>actually</a:t>
            </a:r>
            <a:r>
              <a:rPr lang="fr-FR" dirty="0"/>
              <a:t> </a:t>
            </a:r>
            <a:r>
              <a:rPr lang="fr-FR" dirty="0" err="1"/>
              <a:t>addressing</a:t>
            </a:r>
            <a:r>
              <a:rPr lang="fr-FR" dirty="0"/>
              <a:t> </a:t>
            </a:r>
            <a:r>
              <a:rPr lang="fr-FR" dirty="0" err="1"/>
              <a:t>these</a:t>
            </a:r>
            <a:r>
              <a:rPr lang="fr-FR" dirty="0"/>
              <a:t> </a:t>
            </a:r>
            <a:r>
              <a:rPr lang="fr-FR" dirty="0" err="1"/>
              <a:t>things</a:t>
            </a:r>
            <a:endParaRPr lang="fr-FR" dirty="0"/>
          </a:p>
          <a:p>
            <a:endParaRPr lang="fr-FR" dirty="0"/>
          </a:p>
          <a:p>
            <a:r>
              <a:rPr lang="fr-FR" dirty="0" err="1"/>
              <a:t>Obviously</a:t>
            </a:r>
            <a:r>
              <a:rPr lang="fr-FR" dirty="0"/>
              <a:t> this a 2D </a:t>
            </a:r>
            <a:r>
              <a:rPr lang="fr-FR" dirty="0" err="1"/>
              <a:t>drawing</a:t>
            </a:r>
            <a:r>
              <a:rPr lang="fr-FR" dirty="0"/>
              <a:t>, but </a:t>
            </a:r>
            <a:r>
              <a:rPr lang="fr-FR" dirty="0" err="1"/>
              <a:t>it’s</a:t>
            </a:r>
            <a:r>
              <a:rPr lang="fr-FR" dirty="0"/>
              <a:t> at a </a:t>
            </a:r>
            <a:r>
              <a:rPr lang="fr-FR" dirty="0" err="1"/>
              <a:t>much</a:t>
            </a:r>
            <a:r>
              <a:rPr lang="fr-FR" dirty="0"/>
              <a:t> </a:t>
            </a:r>
            <a:r>
              <a:rPr lang="fr-FR" dirty="0" err="1"/>
              <a:t>higher</a:t>
            </a:r>
            <a:r>
              <a:rPr lang="fr-FR" dirty="0"/>
              <a:t> </a:t>
            </a:r>
            <a:r>
              <a:rPr lang="fr-FR" dirty="0" err="1"/>
              <a:t>dimensionality</a:t>
            </a:r>
            <a:r>
              <a:rPr lang="fr-FR" dirty="0"/>
              <a:t> and the </a:t>
            </a:r>
            <a:r>
              <a:rPr lang="fr-FR" dirty="0" err="1"/>
              <a:t>things</a:t>
            </a:r>
            <a:r>
              <a:rPr lang="fr-FR" dirty="0"/>
              <a:t> are </a:t>
            </a:r>
            <a:r>
              <a:rPr lang="fr-FR" dirty="0" err="1"/>
              <a:t>gonna</a:t>
            </a:r>
            <a:r>
              <a:rPr lang="fr-FR" dirty="0"/>
              <a:t> </a:t>
            </a:r>
            <a:r>
              <a:rPr lang="fr-FR" dirty="0" err="1"/>
              <a:t>be</a:t>
            </a:r>
            <a:r>
              <a:rPr lang="fr-FR" dirty="0"/>
              <a:t> more orthogonal.</a:t>
            </a:r>
          </a:p>
          <a:p>
            <a:endParaRPr lang="fr-FR" dirty="0"/>
          </a:p>
          <a:p>
            <a:r>
              <a:rPr lang="fr-FR" dirty="0"/>
              <a:t>Si j’ai un texte avec une description de chats, chevaux, chiens et une description de différents types de nourriture et que ma question c’est « Que mange les chiens » ? Q va être </a:t>
            </a:r>
            <a:r>
              <a:rPr lang="fr-FR" dirty="0" err="1"/>
              <a:t>collinéaire</a:t>
            </a:r>
            <a:r>
              <a:rPr lang="fr-FR" dirty="0"/>
              <a:t> à chiens et nourriture mais pas à chats ni à chevaux. C’est TRES simplifié au niveau de l’humain ce que je raconte.</a:t>
            </a:r>
          </a:p>
        </p:txBody>
      </p:sp>
      <p:sp>
        <p:nvSpPr>
          <p:cNvPr id="4" name="Slide Number Placeholder 3"/>
          <p:cNvSpPr>
            <a:spLocks noGrp="1"/>
          </p:cNvSpPr>
          <p:nvPr>
            <p:ph type="sldNum" sz="quarter" idx="5"/>
          </p:nvPr>
        </p:nvSpPr>
        <p:spPr/>
        <p:txBody>
          <a:bodyPr/>
          <a:lstStyle/>
          <a:p>
            <a:fld id="{6B949925-249C-4367-8FBF-C15E1B31B29E}" type="slidenum">
              <a:rPr lang="fr-FR" smtClean="0"/>
              <a:t>22</a:t>
            </a:fld>
            <a:endParaRPr lang="fr-FR"/>
          </a:p>
        </p:txBody>
      </p:sp>
    </p:spTree>
    <p:extLst>
      <p:ext uri="{BB962C8B-B14F-4D97-AF65-F5344CB8AC3E}">
        <p14:creationId xmlns:p14="http://schemas.microsoft.com/office/powerpoint/2010/main" val="42466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a:p>
            <a:r>
              <a:rPr lang="fr-FR" dirty="0" err="1"/>
              <a:t>Only</a:t>
            </a:r>
            <a:r>
              <a:rPr lang="fr-FR" dirty="0"/>
              <a:t> first </a:t>
            </a:r>
            <a:r>
              <a:rPr lang="fr-FR" dirty="0" err="1"/>
              <a:t>two</a:t>
            </a:r>
            <a:r>
              <a:rPr lang="fr-FR" dirty="0"/>
              <a:t> points on this slide, </a:t>
            </a:r>
            <a:r>
              <a:rPr lang="fr-FR" dirty="0" err="1"/>
              <a:t>then</a:t>
            </a:r>
            <a:r>
              <a:rPr lang="fr-FR" dirty="0"/>
              <a:t> go </a:t>
            </a:r>
            <a:r>
              <a:rPr lang="fr-FR" dirty="0" err="1"/>
              <a:t>next</a:t>
            </a:r>
            <a:r>
              <a:rPr lang="fr-FR" dirty="0"/>
              <a:t>, </a:t>
            </a:r>
            <a:r>
              <a:rPr lang="fr-FR" dirty="0" err="1"/>
              <a:t>then</a:t>
            </a:r>
            <a:r>
              <a:rPr lang="fr-FR" dirty="0"/>
              <a:t> </a:t>
            </a:r>
            <a:r>
              <a:rPr lang="fr-FR" dirty="0" err="1"/>
              <a:t>we’ll</a:t>
            </a:r>
            <a:r>
              <a:rPr lang="fr-FR" dirty="0"/>
              <a:t> </a:t>
            </a:r>
            <a:r>
              <a:rPr lang="fr-FR" dirty="0" err="1"/>
              <a:t>see</a:t>
            </a:r>
            <a:r>
              <a:rPr lang="fr-FR" dirty="0"/>
              <a:t> the </a:t>
            </a:r>
            <a:r>
              <a:rPr lang="fr-FR" dirty="0" err="1"/>
              <a:t>rest</a:t>
            </a:r>
            <a:r>
              <a:rPr lang="fr-FR" dirty="0"/>
              <a:t>, no </a:t>
            </a:r>
            <a:r>
              <a:rPr lang="fr-FR" dirty="0" err="1"/>
              <a:t>worries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5</a:t>
            </a:fld>
            <a:endParaRPr lang="fr-FR"/>
          </a:p>
        </p:txBody>
      </p:sp>
    </p:spTree>
    <p:extLst>
      <p:ext uri="{BB962C8B-B14F-4D97-AF65-F5344CB8AC3E}">
        <p14:creationId xmlns:p14="http://schemas.microsoft.com/office/powerpoint/2010/main" val="3036559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encoder </a:t>
            </a:r>
            <a:r>
              <a:rPr lang="fr-FR" dirty="0" err="1"/>
              <a:t>asks</a:t>
            </a:r>
            <a:r>
              <a:rPr lang="fr-FR" dirty="0"/>
              <a:t> </a:t>
            </a:r>
            <a:r>
              <a:rPr lang="fr-FR" dirty="0" err="1"/>
              <a:t>itself</a:t>
            </a:r>
            <a:r>
              <a:rPr lang="fr-FR" dirty="0"/>
              <a:t> </a:t>
            </a:r>
            <a:r>
              <a:rPr lang="fr-FR" dirty="0" err="1"/>
              <a:t>stuff</a:t>
            </a:r>
            <a:r>
              <a:rPr lang="fr-FR" dirty="0"/>
              <a:t> and </a:t>
            </a:r>
            <a:r>
              <a:rPr lang="fr-FR" dirty="0" err="1"/>
              <a:t>discovers</a:t>
            </a:r>
            <a:r>
              <a:rPr lang="fr-FR" dirty="0"/>
              <a:t> </a:t>
            </a:r>
            <a:r>
              <a:rPr lang="fr-FR" dirty="0" err="1"/>
              <a:t>interesting</a:t>
            </a:r>
            <a:r>
              <a:rPr lang="fr-FR" dirty="0"/>
              <a:t> key value pairs.</a:t>
            </a:r>
          </a:p>
          <a:p>
            <a:r>
              <a:rPr lang="fr-FR" dirty="0"/>
              <a:t>The </a:t>
            </a:r>
            <a:r>
              <a:rPr lang="fr-FR" dirty="0" err="1"/>
              <a:t>decoder</a:t>
            </a:r>
            <a:r>
              <a:rPr lang="fr-FR" dirty="0"/>
              <a:t> </a:t>
            </a:r>
            <a:r>
              <a:rPr lang="fr-FR" dirty="0" err="1"/>
              <a:t>builds</a:t>
            </a:r>
            <a:r>
              <a:rPr lang="fr-FR" dirty="0"/>
              <a:t> </a:t>
            </a:r>
            <a:r>
              <a:rPr lang="fr-FR" dirty="0" err="1"/>
              <a:t>queries</a:t>
            </a:r>
            <a:r>
              <a:rPr lang="fr-FR" dirty="0"/>
              <a:t> to </a:t>
            </a:r>
            <a:r>
              <a:rPr lang="fr-FR" dirty="0" err="1"/>
              <a:t>itself</a:t>
            </a:r>
            <a:r>
              <a:rPr lang="fr-FR" dirty="0"/>
              <a:t> and </a:t>
            </a:r>
            <a:r>
              <a:rPr lang="fr-FR" dirty="0" err="1"/>
              <a:t>queries</a:t>
            </a:r>
            <a:r>
              <a:rPr lang="fr-FR" dirty="0"/>
              <a:t> to the input </a:t>
            </a:r>
            <a:r>
              <a:rPr lang="fr-FR" dirty="0" err="1"/>
              <a:t>with</a:t>
            </a:r>
            <a:r>
              <a:rPr lang="fr-FR" dirty="0"/>
              <a:t> the </a:t>
            </a:r>
            <a:r>
              <a:rPr lang="fr-FR" dirty="0" err="1"/>
              <a:t>interesting</a:t>
            </a:r>
            <a:r>
              <a:rPr lang="fr-FR" dirty="0"/>
              <a:t> key value pairs </a:t>
            </a:r>
            <a:r>
              <a:rPr lang="fr-FR" dirty="0" err="1"/>
              <a:t>discovered</a:t>
            </a:r>
            <a:r>
              <a:rPr lang="fr-FR" dirty="0"/>
              <a:t>.</a:t>
            </a:r>
          </a:p>
          <a:p>
            <a:endParaRPr lang="fr-FR" dirty="0"/>
          </a:p>
          <a:p>
            <a:r>
              <a:rPr lang="fr-FR" dirty="0"/>
              <a:t>And </a:t>
            </a:r>
            <a:r>
              <a:rPr lang="fr-FR" dirty="0" err="1"/>
              <a:t>then</a:t>
            </a:r>
            <a:r>
              <a:rPr lang="fr-FR" dirty="0"/>
              <a:t> the signal </a:t>
            </a:r>
            <a:r>
              <a:rPr lang="fr-FR" dirty="0" err="1"/>
              <a:t>is</a:t>
            </a:r>
            <a:r>
              <a:rPr lang="fr-FR" dirty="0"/>
              <a:t> </a:t>
            </a:r>
            <a:r>
              <a:rPr lang="fr-FR" dirty="0" err="1"/>
              <a:t>dealt</a:t>
            </a:r>
            <a:r>
              <a:rPr lang="fr-FR" dirty="0"/>
              <a:t> </a:t>
            </a:r>
            <a:r>
              <a:rPr lang="fr-FR" dirty="0" err="1"/>
              <a:t>with</a:t>
            </a:r>
            <a:r>
              <a:rPr lang="fr-FR" dirty="0"/>
              <a:t> </a:t>
            </a:r>
            <a:r>
              <a:rPr lang="fr-FR" dirty="0" err="1"/>
              <a:t>with</a:t>
            </a:r>
            <a:r>
              <a:rPr lang="fr-FR" dirty="0"/>
              <a:t> a </a:t>
            </a:r>
            <a:r>
              <a:rPr lang="fr-FR" dirty="0" err="1"/>
              <a:t>linear</a:t>
            </a:r>
            <a:r>
              <a:rPr lang="fr-FR" dirty="0"/>
              <a:t> layer and a </a:t>
            </a:r>
            <a:r>
              <a:rPr lang="fr-FR" dirty="0" err="1"/>
              <a:t>softmax</a:t>
            </a:r>
            <a:r>
              <a:rPr lang="fr-FR" dirty="0"/>
              <a:t> to </a:t>
            </a:r>
            <a:r>
              <a:rPr lang="fr-FR" dirty="0" err="1"/>
              <a:t>determine</a:t>
            </a:r>
            <a:r>
              <a:rPr lang="fr-FR" dirty="0"/>
              <a:t> </a:t>
            </a:r>
            <a:r>
              <a:rPr lang="fr-FR" dirty="0" err="1"/>
              <a:t>word</a:t>
            </a:r>
            <a:r>
              <a:rPr lang="fr-FR" dirty="0"/>
              <a:t> </a:t>
            </a:r>
            <a:r>
              <a:rPr lang="fr-FR" dirty="0" err="1"/>
              <a:t>probabilities</a:t>
            </a:r>
            <a:r>
              <a:rPr lang="fr-FR" dirty="0"/>
              <a:t>.</a:t>
            </a:r>
          </a:p>
        </p:txBody>
      </p:sp>
      <p:sp>
        <p:nvSpPr>
          <p:cNvPr id="4" name="Slide Number Placeholder 3"/>
          <p:cNvSpPr>
            <a:spLocks noGrp="1"/>
          </p:cNvSpPr>
          <p:nvPr>
            <p:ph type="sldNum" sz="quarter" idx="5"/>
          </p:nvPr>
        </p:nvSpPr>
        <p:spPr/>
        <p:txBody>
          <a:bodyPr/>
          <a:lstStyle/>
          <a:p>
            <a:fld id="{6B949925-249C-4367-8FBF-C15E1B31B29E}" type="slidenum">
              <a:rPr lang="fr-FR" smtClean="0"/>
              <a:t>23</a:t>
            </a:fld>
            <a:endParaRPr lang="fr-FR"/>
          </a:p>
        </p:txBody>
      </p:sp>
    </p:spTree>
    <p:extLst>
      <p:ext uri="{BB962C8B-B14F-4D97-AF65-F5344CB8AC3E}">
        <p14:creationId xmlns:p14="http://schemas.microsoft.com/office/powerpoint/2010/main" val="283568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24</a:t>
            </a:fld>
            <a:endParaRPr lang="fr-FR"/>
          </a:p>
        </p:txBody>
      </p:sp>
    </p:spTree>
    <p:extLst>
      <p:ext uri="{BB962C8B-B14F-4D97-AF65-F5344CB8AC3E}">
        <p14:creationId xmlns:p14="http://schemas.microsoft.com/office/powerpoint/2010/main" val="1053181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27</a:t>
            </a:fld>
            <a:endParaRPr lang="fr-FR"/>
          </a:p>
        </p:txBody>
      </p:sp>
    </p:spTree>
    <p:extLst>
      <p:ext uri="{BB962C8B-B14F-4D97-AF65-F5344CB8AC3E}">
        <p14:creationId xmlns:p14="http://schemas.microsoft.com/office/powerpoint/2010/main" val="63144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n’a jamais fait de seq2seq </a:t>
            </a:r>
            <a:r>
              <a:rPr lang="fr-FR" dirty="0" err="1"/>
              <a:t>tasks</a:t>
            </a:r>
            <a:r>
              <a:rPr lang="fr-FR" dirty="0"/>
              <a:t> donc regardons ce que ça donne en RNN déjà (ce n’est pas la seule manière de faire !). J’ai oublié les flèches mais on passe le dernier mot généré en plus du </a:t>
            </a:r>
            <a:r>
              <a:rPr lang="fr-FR" dirty="0" err="1"/>
              <a:t>hidden</a:t>
            </a:r>
            <a:r>
              <a:rPr lang="fr-FR" dirty="0"/>
              <a:t> state dans le décodeur.</a:t>
            </a:r>
          </a:p>
        </p:txBody>
      </p:sp>
      <p:sp>
        <p:nvSpPr>
          <p:cNvPr id="4" name="Slide Number Placeholder 3"/>
          <p:cNvSpPr>
            <a:spLocks noGrp="1"/>
          </p:cNvSpPr>
          <p:nvPr>
            <p:ph type="sldNum" sz="quarter" idx="5"/>
          </p:nvPr>
        </p:nvSpPr>
        <p:spPr/>
        <p:txBody>
          <a:bodyPr/>
          <a:lstStyle/>
          <a:p>
            <a:fld id="{6B949925-249C-4367-8FBF-C15E1B31B29E}" type="slidenum">
              <a:rPr lang="fr-FR" smtClean="0"/>
              <a:t>6</a:t>
            </a:fld>
            <a:endParaRPr lang="fr-FR"/>
          </a:p>
        </p:txBody>
      </p:sp>
    </p:spTree>
    <p:extLst>
      <p:ext uri="{BB962C8B-B14F-4D97-AF65-F5344CB8AC3E}">
        <p14:creationId xmlns:p14="http://schemas.microsoft.com/office/powerpoint/2010/main" val="374718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7</a:t>
            </a:fld>
            <a:endParaRPr lang="fr-FR"/>
          </a:p>
        </p:txBody>
      </p:sp>
    </p:spTree>
    <p:extLst>
      <p:ext uri="{BB962C8B-B14F-4D97-AF65-F5344CB8AC3E}">
        <p14:creationId xmlns:p14="http://schemas.microsoft.com/office/powerpoint/2010/main" val="194622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8</a:t>
            </a:fld>
            <a:endParaRPr lang="fr-FR"/>
          </a:p>
        </p:txBody>
      </p:sp>
    </p:spTree>
    <p:extLst>
      <p:ext uri="{BB962C8B-B14F-4D97-AF65-F5344CB8AC3E}">
        <p14:creationId xmlns:p14="http://schemas.microsoft.com/office/powerpoint/2010/main" val="235320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problem of RNNs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9</a:t>
            </a:fld>
            <a:endParaRPr lang="fr-FR"/>
          </a:p>
        </p:txBody>
      </p:sp>
    </p:spTree>
    <p:extLst>
      <p:ext uri="{BB962C8B-B14F-4D97-AF65-F5344CB8AC3E}">
        <p14:creationId xmlns:p14="http://schemas.microsoft.com/office/powerpoint/2010/main" val="119409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10</a:t>
            </a:fld>
            <a:endParaRPr lang="fr-FR"/>
          </a:p>
        </p:txBody>
      </p:sp>
    </p:spTree>
    <p:extLst>
      <p:ext uri="{BB962C8B-B14F-4D97-AF65-F5344CB8AC3E}">
        <p14:creationId xmlns:p14="http://schemas.microsoft.com/office/powerpoint/2010/main" val="125129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Second </a:t>
            </a:r>
            <a:r>
              <a:rPr lang="fr-FR" dirty="0" err="1"/>
              <a:t>problem</a:t>
            </a:r>
            <a:r>
              <a:rPr lang="fr-FR" dirty="0"/>
              <a:t> of </a:t>
            </a:r>
            <a:r>
              <a:rPr lang="fr-FR" dirty="0" err="1"/>
              <a:t>RNNs</a:t>
            </a:r>
            <a:endParaRPr lang="fr-FR" dirty="0"/>
          </a:p>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11</a:t>
            </a:fld>
            <a:endParaRPr lang="fr-FR"/>
          </a:p>
        </p:txBody>
      </p:sp>
    </p:spTree>
    <p:extLst>
      <p:ext uri="{BB962C8B-B14F-4D97-AF65-F5344CB8AC3E}">
        <p14:creationId xmlns:p14="http://schemas.microsoft.com/office/powerpoint/2010/main" val="399643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12</a:t>
            </a:fld>
            <a:endParaRPr lang="fr-FR"/>
          </a:p>
        </p:txBody>
      </p:sp>
    </p:spTree>
    <p:extLst>
      <p:ext uri="{BB962C8B-B14F-4D97-AF65-F5344CB8AC3E}">
        <p14:creationId xmlns:p14="http://schemas.microsoft.com/office/powerpoint/2010/main" val="254615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65BF-0EED-45F1-3CAF-D9DFB86DA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208197-15EC-17C5-7A74-85149A6C4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36B5CD-FC23-B977-613E-8B91F1E65D0C}"/>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342CD220-2693-A735-A2BB-CF3126CFF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4B0B-E70A-D16E-2795-8893BD7F43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59564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C727-AC5B-7925-B883-78F936D308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C367EE-FF3F-BE34-0686-B71EAE1EA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55501-14BA-497F-DD41-C1C3B43F4541}"/>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860E333B-9EAA-CB45-1BE1-4358DA419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25916-9966-64D6-562B-D0766832C0D2}"/>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739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E7B8A-B9BA-750E-913C-0539E20C2C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1C8455-BB22-E863-AFE0-2F62F0F9F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FEE6D-9A83-1EAA-477E-31098FF5E72A}"/>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5D83BE7D-E44D-5790-DB7A-09B8E1E77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62C4-1AD3-22BF-7DCD-1FF2B48B40E8}"/>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13778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EB7E-A341-CEB3-597C-A3C072825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08560D-8AB9-AD45-E1F0-A92BE6A353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62093-0859-CDE6-94CE-00B68C61CDCD}"/>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0E122DFE-3A68-D1DC-7F09-E4F8D3371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E8DF1-931A-17C2-E7E4-FA547CBDD234}"/>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47995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F5BB-1A56-0B5D-55BB-8DE9D75B6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6EEDF8-6A8C-C964-D3CF-263152314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BC651-918E-A31E-B4F8-F5C1C27BB540}"/>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03DB9E14-67A2-A063-9004-C49279FF9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ECB3C-BB25-E6D3-10CB-3198EAE692F7}"/>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8477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D161-9CE4-1E6F-AB0D-1A9F82D08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6B20F-F7AD-0774-B190-75ED0F2E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89BBE-1F70-03D8-231F-C8AC7DF84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EBC159-FB84-D01E-8927-F07BC03A947C}"/>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6" name="Footer Placeholder 5">
            <a:extLst>
              <a:ext uri="{FF2B5EF4-FFF2-40B4-BE49-F238E27FC236}">
                <a16:creationId xmlns:a16="http://schemas.microsoft.com/office/drawing/2014/main" id="{7C4A7A7D-3AB8-0E19-82D1-42697D164F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EA884-CEDC-B1D7-5DA7-7B86C71558A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34316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7D00-61BD-F8B1-7301-40DCF581E2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8FC6A-2D41-6BE8-5769-355DE5F49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39848-46F1-11FA-A207-A52D91558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111BE-7C27-7537-2A41-AFECE3766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0950C-9EB9-366B-B5B6-A16854095B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596AD5-64FA-4F9F-5C05-F0BA589C488E}"/>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8" name="Footer Placeholder 7">
            <a:extLst>
              <a:ext uri="{FF2B5EF4-FFF2-40B4-BE49-F238E27FC236}">
                <a16:creationId xmlns:a16="http://schemas.microsoft.com/office/drawing/2014/main" id="{7C98C2C6-8615-B731-0B9C-B4E95463ED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0AB8AF-657B-C450-567F-5BE27E96B40A}"/>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9995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B8C-E673-C1BA-5F64-10DD802DA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A6006F-93FB-6E9F-27A9-7C6208FE2134}"/>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4" name="Footer Placeholder 3">
            <a:extLst>
              <a:ext uri="{FF2B5EF4-FFF2-40B4-BE49-F238E27FC236}">
                <a16:creationId xmlns:a16="http://schemas.microsoft.com/office/drawing/2014/main" id="{515267B4-D495-7A2D-B9BB-D7BBC4700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1E8F8-2E6B-A5A1-7DA4-E46DDAC5673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89745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DCB39-C998-1D6E-8A3F-3EDD3CE007C8}"/>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3" name="Footer Placeholder 2">
            <a:extLst>
              <a:ext uri="{FF2B5EF4-FFF2-40B4-BE49-F238E27FC236}">
                <a16:creationId xmlns:a16="http://schemas.microsoft.com/office/drawing/2014/main" id="{661D5B68-681C-1A6C-AEAC-DB626BBAD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D5ED-7A59-792D-2F2D-C51A36909DF3}"/>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61434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B1D0-28DF-C27E-B27F-704F02573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02D02E-B44B-6488-A6E5-2B8FC2D12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65FFC-972C-BC4D-7302-2F467A9EA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464F8-E352-6E56-7792-DF98826DA802}"/>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6" name="Footer Placeholder 5">
            <a:extLst>
              <a:ext uri="{FF2B5EF4-FFF2-40B4-BE49-F238E27FC236}">
                <a16:creationId xmlns:a16="http://schemas.microsoft.com/office/drawing/2014/main" id="{8CA57F80-BC61-C6E7-7AAF-F0BEA848F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BA969-A588-EDB0-ADAB-B0AADB1F976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90768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25F0-B18F-D635-29F3-8BF6EAD68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FEED89-4DCD-A2E4-0B48-493669BBA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81B3A-09A9-71B7-0122-32D8F9A4F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06EF3-EAFE-7360-098A-8F241FB32FC1}"/>
              </a:ext>
            </a:extLst>
          </p:cNvPr>
          <p:cNvSpPr>
            <a:spLocks noGrp="1"/>
          </p:cNvSpPr>
          <p:nvPr>
            <p:ph type="dt" sz="half" idx="10"/>
          </p:nvPr>
        </p:nvSpPr>
        <p:spPr/>
        <p:txBody>
          <a:bodyPr/>
          <a:lstStyle/>
          <a:p>
            <a:fld id="{1D3F3A07-AA81-4615-9C76-01D7911092B6}" type="datetimeFigureOut">
              <a:rPr lang="en-US" smtClean="0"/>
              <a:t>1/26/2024</a:t>
            </a:fld>
            <a:endParaRPr lang="en-US"/>
          </a:p>
        </p:txBody>
      </p:sp>
      <p:sp>
        <p:nvSpPr>
          <p:cNvPr id="6" name="Footer Placeholder 5">
            <a:extLst>
              <a:ext uri="{FF2B5EF4-FFF2-40B4-BE49-F238E27FC236}">
                <a16:creationId xmlns:a16="http://schemas.microsoft.com/office/drawing/2014/main" id="{8F93CFF9-AE27-114C-A515-8B89E1AB1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21580-138A-3D62-DF81-D92A649524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05843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1D6B1-CFFB-B868-BD03-C4EB0A331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42BC63-876C-07F2-D5A4-7C5CE2248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C2035-9A57-8DC2-78DB-6113076D83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F3A07-AA81-4615-9C76-01D7911092B6}" type="datetimeFigureOut">
              <a:rPr lang="en-US" smtClean="0"/>
              <a:t>1/26/2024</a:t>
            </a:fld>
            <a:endParaRPr lang="en-US"/>
          </a:p>
        </p:txBody>
      </p:sp>
      <p:sp>
        <p:nvSpPr>
          <p:cNvPr id="5" name="Footer Placeholder 4">
            <a:extLst>
              <a:ext uri="{FF2B5EF4-FFF2-40B4-BE49-F238E27FC236}">
                <a16:creationId xmlns:a16="http://schemas.microsoft.com/office/drawing/2014/main" id="{0C6C1F9A-2AC6-7D86-03BB-7DAECA38E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7F6E8-ED01-6191-1741-738C0A643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44CF9-511C-488C-AB95-2B4C1D8D8DA8}" type="slidenum">
              <a:rPr lang="en-US" smtClean="0"/>
              <a:t>‹#›</a:t>
            </a:fld>
            <a:endParaRPr lang="en-US"/>
          </a:p>
        </p:txBody>
      </p:sp>
    </p:spTree>
    <p:extLst>
      <p:ext uri="{BB962C8B-B14F-4D97-AF65-F5344CB8AC3E}">
        <p14:creationId xmlns:p14="http://schemas.microsoft.com/office/powerpoint/2010/main" val="60734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customXml" Target="../ink/ink664.xml"/><Relationship Id="rId7" Type="http://schemas.openxmlformats.org/officeDocument/2006/relationships/customXml" Target="../ink/ink66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customXml" Target="../ink/ink665.xml"/><Relationship Id="rId4" Type="http://schemas.openxmlformats.org/officeDocument/2006/relationships/image" Target="../media/image463.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customXml" Target="../ink/ink724.xml"/><Relationship Id="rId299" Type="http://schemas.openxmlformats.org/officeDocument/2006/relationships/customXml" Target="../ink/ink815.xml"/><Relationship Id="rId21" Type="http://schemas.openxmlformats.org/officeDocument/2006/relationships/customXml" Target="../ink/ink676.xml"/><Relationship Id="rId63" Type="http://schemas.openxmlformats.org/officeDocument/2006/relationships/customXml" Target="../ink/ink697.xml"/><Relationship Id="rId159" Type="http://schemas.openxmlformats.org/officeDocument/2006/relationships/customXml" Target="../ink/ink745.xml"/><Relationship Id="rId324" Type="http://schemas.openxmlformats.org/officeDocument/2006/relationships/image" Target="../media/image3820.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882.xml"/><Relationship Id="rId268" Type="http://schemas.openxmlformats.org/officeDocument/2006/relationships/image" Target="../media/image3540.png"/><Relationship Id="rId475" Type="http://schemas.openxmlformats.org/officeDocument/2006/relationships/customXml" Target="../ink/ink903.xml"/><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833.xml"/><Relationship Id="rId377" Type="http://schemas.openxmlformats.org/officeDocument/2006/relationships/customXml" Target="../ink/ink854.xml"/><Relationship Id="rId5" Type="http://schemas.openxmlformats.org/officeDocument/2006/relationships/customXml" Target="../ink/ink668.xml"/><Relationship Id="rId181" Type="http://schemas.openxmlformats.org/officeDocument/2006/relationships/customXml" Target="../ink/ink756.xml"/><Relationship Id="rId237" Type="http://schemas.openxmlformats.org/officeDocument/2006/relationships/customXml" Target="../ink/ink784.xml"/><Relationship Id="rId402" Type="http://schemas.openxmlformats.org/officeDocument/2006/relationships/image" Target="../media/image4210.png"/><Relationship Id="rId279" Type="http://schemas.openxmlformats.org/officeDocument/2006/relationships/customXml" Target="../ink/ink805.xml"/><Relationship Id="rId444" Type="http://schemas.openxmlformats.org/officeDocument/2006/relationships/image" Target="../media/image470.png"/><Relationship Id="rId486" Type="http://schemas.openxmlformats.org/officeDocument/2006/relationships/customXml" Target="../ink/ink909.xml"/><Relationship Id="rId43" Type="http://schemas.openxmlformats.org/officeDocument/2006/relationships/customXml" Target="../ink/ink687.xml"/><Relationship Id="rId139" Type="http://schemas.openxmlformats.org/officeDocument/2006/relationships/customXml" Target="../ink/ink735.xml"/><Relationship Id="rId290" Type="http://schemas.openxmlformats.org/officeDocument/2006/relationships/image" Target="../media/image3650.png"/><Relationship Id="rId304" Type="http://schemas.openxmlformats.org/officeDocument/2006/relationships/image" Target="../media/image3720.png"/><Relationship Id="rId346" Type="http://schemas.openxmlformats.org/officeDocument/2006/relationships/image" Target="../media/image3930.png"/><Relationship Id="rId388" Type="http://schemas.openxmlformats.org/officeDocument/2006/relationships/image" Target="../media/image4140.png"/><Relationship Id="rId85" Type="http://schemas.openxmlformats.org/officeDocument/2006/relationships/customXml" Target="../ink/ink708.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872.xml"/><Relationship Id="rId248" Type="http://schemas.openxmlformats.org/officeDocument/2006/relationships/image" Target="../media/image3440.png"/><Relationship Id="rId455" Type="http://schemas.openxmlformats.org/officeDocument/2006/relationships/customXml" Target="../ink/ink893.xml"/><Relationship Id="rId12" Type="http://schemas.openxmlformats.org/officeDocument/2006/relationships/image" Target="../media/image2260.png"/><Relationship Id="rId108" Type="http://schemas.openxmlformats.org/officeDocument/2006/relationships/image" Target="../media/image2740.png"/><Relationship Id="rId315" Type="http://schemas.openxmlformats.org/officeDocument/2006/relationships/customXml" Target="../ink/ink823.xml"/><Relationship Id="rId357" Type="http://schemas.openxmlformats.org/officeDocument/2006/relationships/customXml" Target="../ink/ink844.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746.xml"/><Relationship Id="rId217" Type="http://schemas.openxmlformats.org/officeDocument/2006/relationships/customXml" Target="../ink/ink774.xml"/><Relationship Id="rId399" Type="http://schemas.openxmlformats.org/officeDocument/2006/relationships/customXml" Target="../ink/ink865.xml"/><Relationship Id="rId259" Type="http://schemas.openxmlformats.org/officeDocument/2006/relationships/customXml" Target="../ink/ink795.xml"/><Relationship Id="rId424" Type="http://schemas.openxmlformats.org/officeDocument/2006/relationships/image" Target="../media/image4320.png"/><Relationship Id="rId466" Type="http://schemas.openxmlformats.org/officeDocument/2006/relationships/image" Target="../media/image481.png"/><Relationship Id="rId23" Type="http://schemas.openxmlformats.org/officeDocument/2006/relationships/customXml" Target="../ink/ink677.xml"/><Relationship Id="rId119" Type="http://schemas.openxmlformats.org/officeDocument/2006/relationships/customXml" Target="../ink/ink725.xml"/><Relationship Id="rId270" Type="http://schemas.openxmlformats.org/officeDocument/2006/relationships/image" Target="../media/image3550.png"/><Relationship Id="rId326" Type="http://schemas.openxmlformats.org/officeDocument/2006/relationships/image" Target="../media/image3830.png"/><Relationship Id="rId65" Type="http://schemas.openxmlformats.org/officeDocument/2006/relationships/customXml" Target="../ink/ink698.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883.xml"/><Relationship Id="rId477" Type="http://schemas.openxmlformats.org/officeDocument/2006/relationships/customXml" Target="../ink/ink904.xml"/><Relationship Id="rId281" Type="http://schemas.openxmlformats.org/officeDocument/2006/relationships/customXml" Target="../ink/ink806.xml"/><Relationship Id="rId337" Type="http://schemas.openxmlformats.org/officeDocument/2006/relationships/customXml" Target="../ink/ink834.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736.xml"/><Relationship Id="rId379" Type="http://schemas.openxmlformats.org/officeDocument/2006/relationships/customXml" Target="../ink/ink855.xml"/><Relationship Id="rId7" Type="http://schemas.openxmlformats.org/officeDocument/2006/relationships/customXml" Target="../ink/ink669.xml"/><Relationship Id="rId183" Type="http://schemas.openxmlformats.org/officeDocument/2006/relationships/customXml" Target="../ink/ink757.xml"/><Relationship Id="rId239" Type="http://schemas.openxmlformats.org/officeDocument/2006/relationships/customXml" Target="../ink/ink785.xml"/><Relationship Id="rId390" Type="http://schemas.openxmlformats.org/officeDocument/2006/relationships/image" Target="../media/image4150.png"/><Relationship Id="rId404" Type="http://schemas.openxmlformats.org/officeDocument/2006/relationships/image" Target="../media/image4220.png"/><Relationship Id="rId446" Type="http://schemas.openxmlformats.org/officeDocument/2006/relationships/image" Target="../media/image471.png"/><Relationship Id="rId250" Type="http://schemas.openxmlformats.org/officeDocument/2006/relationships/image" Target="../media/image3450.png"/><Relationship Id="rId292" Type="http://schemas.openxmlformats.org/officeDocument/2006/relationships/image" Target="../media/image3660.png"/><Relationship Id="rId306" Type="http://schemas.openxmlformats.org/officeDocument/2006/relationships/image" Target="../media/image3730.png"/><Relationship Id="rId488" Type="http://schemas.openxmlformats.org/officeDocument/2006/relationships/customXml" Target="../ink/ink911.xml"/><Relationship Id="rId45" Type="http://schemas.openxmlformats.org/officeDocument/2006/relationships/customXml" Target="../ink/ink688.xml"/><Relationship Id="rId87" Type="http://schemas.openxmlformats.org/officeDocument/2006/relationships/customXml" Target="../ink/ink709.xml"/><Relationship Id="rId110" Type="http://schemas.openxmlformats.org/officeDocument/2006/relationships/image" Target="../media/image2750.png"/><Relationship Id="rId348" Type="http://schemas.openxmlformats.org/officeDocument/2006/relationships/image" Target="../media/image3940.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873.xml"/><Relationship Id="rId457" Type="http://schemas.openxmlformats.org/officeDocument/2006/relationships/customXml" Target="../ink/ink894.xml"/><Relationship Id="rId261" Type="http://schemas.openxmlformats.org/officeDocument/2006/relationships/customXml" Target="../ink/ink796.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824.xml"/><Relationship Id="rId359" Type="http://schemas.openxmlformats.org/officeDocument/2006/relationships/customXml" Target="../ink/ink845.xml"/><Relationship Id="rId98" Type="http://schemas.openxmlformats.org/officeDocument/2006/relationships/image" Target="../media/image2690.png"/><Relationship Id="rId121" Type="http://schemas.openxmlformats.org/officeDocument/2006/relationships/customXml" Target="../ink/ink726.xml"/><Relationship Id="rId163" Type="http://schemas.openxmlformats.org/officeDocument/2006/relationships/customXml" Target="../ink/ink747.xml"/><Relationship Id="rId219" Type="http://schemas.openxmlformats.org/officeDocument/2006/relationships/customXml" Target="../ink/ink775.xml"/><Relationship Id="rId370" Type="http://schemas.openxmlformats.org/officeDocument/2006/relationships/image" Target="../media/image4050.png"/><Relationship Id="rId426" Type="http://schemas.openxmlformats.org/officeDocument/2006/relationships/image" Target="../media/image4330.png"/><Relationship Id="rId230" Type="http://schemas.openxmlformats.org/officeDocument/2006/relationships/image" Target="../media/image3350.png"/><Relationship Id="rId468" Type="http://schemas.openxmlformats.org/officeDocument/2006/relationships/image" Target="../media/image482.png"/><Relationship Id="rId25" Type="http://schemas.openxmlformats.org/officeDocument/2006/relationships/customXml" Target="../ink/ink678.xml"/><Relationship Id="rId67" Type="http://schemas.openxmlformats.org/officeDocument/2006/relationships/customXml" Target="../ink/ink699.xml"/><Relationship Id="rId272" Type="http://schemas.openxmlformats.org/officeDocument/2006/relationships/image" Target="../media/image3560.png"/><Relationship Id="rId328" Type="http://schemas.openxmlformats.org/officeDocument/2006/relationships/image" Target="../media/image3840.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856.xml"/><Relationship Id="rId241" Type="http://schemas.openxmlformats.org/officeDocument/2006/relationships/customXml" Target="../ink/ink786.xml"/><Relationship Id="rId437" Type="http://schemas.openxmlformats.org/officeDocument/2006/relationships/customXml" Target="../ink/ink884.xml"/><Relationship Id="rId479" Type="http://schemas.openxmlformats.org/officeDocument/2006/relationships/customXml" Target="../ink/ink905.xml"/><Relationship Id="rId36" Type="http://schemas.openxmlformats.org/officeDocument/2006/relationships/image" Target="../media/image2380.png"/><Relationship Id="rId283" Type="http://schemas.openxmlformats.org/officeDocument/2006/relationships/customXml" Target="../ink/ink807.xml"/><Relationship Id="rId339" Type="http://schemas.openxmlformats.org/officeDocument/2006/relationships/customXml" Target="../ink/ink835.xml"/><Relationship Id="rId78" Type="http://schemas.openxmlformats.org/officeDocument/2006/relationships/image" Target="../media/image2590.png"/><Relationship Id="rId101" Type="http://schemas.openxmlformats.org/officeDocument/2006/relationships/customXml" Target="../ink/ink716.xml"/><Relationship Id="rId143" Type="http://schemas.openxmlformats.org/officeDocument/2006/relationships/customXml" Target="../ink/ink737.xml"/><Relationship Id="rId185" Type="http://schemas.openxmlformats.org/officeDocument/2006/relationships/customXml" Target="../ink/ink758.xml"/><Relationship Id="rId350" Type="http://schemas.openxmlformats.org/officeDocument/2006/relationships/image" Target="../media/image3950.png"/><Relationship Id="rId406" Type="http://schemas.openxmlformats.org/officeDocument/2006/relationships/image" Target="../media/image4230.png"/><Relationship Id="rId9" Type="http://schemas.openxmlformats.org/officeDocument/2006/relationships/customXml" Target="../ink/ink670.xml"/><Relationship Id="rId210" Type="http://schemas.openxmlformats.org/officeDocument/2006/relationships/image" Target="../media/image3250.png"/><Relationship Id="rId392" Type="http://schemas.openxmlformats.org/officeDocument/2006/relationships/image" Target="../media/image4160.png"/><Relationship Id="rId448" Type="http://schemas.openxmlformats.org/officeDocument/2006/relationships/image" Target="../media/image472.png"/><Relationship Id="rId252" Type="http://schemas.openxmlformats.org/officeDocument/2006/relationships/image" Target="../media/image3460.png"/><Relationship Id="rId294" Type="http://schemas.openxmlformats.org/officeDocument/2006/relationships/image" Target="../media/image3670.png"/><Relationship Id="rId308" Type="http://schemas.openxmlformats.org/officeDocument/2006/relationships/image" Target="../media/image3740.png"/><Relationship Id="rId47" Type="http://schemas.openxmlformats.org/officeDocument/2006/relationships/customXml" Target="../ink/ink689.xml"/><Relationship Id="rId89" Type="http://schemas.openxmlformats.org/officeDocument/2006/relationships/customXml" Target="../ink/ink710.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846.xml"/><Relationship Id="rId196" Type="http://schemas.openxmlformats.org/officeDocument/2006/relationships/image" Target="../media/image3180.png"/><Relationship Id="rId417" Type="http://schemas.openxmlformats.org/officeDocument/2006/relationships/customXml" Target="../ink/ink874.xml"/><Relationship Id="rId459" Type="http://schemas.openxmlformats.org/officeDocument/2006/relationships/customXml" Target="../ink/ink895.xml"/><Relationship Id="rId16" Type="http://schemas.openxmlformats.org/officeDocument/2006/relationships/image" Target="../media/image2280.png"/><Relationship Id="rId221" Type="http://schemas.openxmlformats.org/officeDocument/2006/relationships/customXml" Target="../ink/ink776.xml"/><Relationship Id="rId263" Type="http://schemas.openxmlformats.org/officeDocument/2006/relationships/customXml" Target="../ink/ink797.xml"/><Relationship Id="rId319" Type="http://schemas.openxmlformats.org/officeDocument/2006/relationships/customXml" Target="../ink/ink825.xml"/><Relationship Id="rId470" Type="http://schemas.openxmlformats.org/officeDocument/2006/relationships/image" Target="../media/image483.png"/><Relationship Id="rId58" Type="http://schemas.openxmlformats.org/officeDocument/2006/relationships/image" Target="../media/image2490.png"/><Relationship Id="rId123" Type="http://schemas.openxmlformats.org/officeDocument/2006/relationships/customXml" Target="../ink/ink727.xml"/><Relationship Id="rId330" Type="http://schemas.openxmlformats.org/officeDocument/2006/relationships/image" Target="../media/image3850.png"/><Relationship Id="rId165" Type="http://schemas.openxmlformats.org/officeDocument/2006/relationships/customXml" Target="../ink/ink748.xml"/><Relationship Id="rId372" Type="http://schemas.openxmlformats.org/officeDocument/2006/relationships/image" Target="../media/image4060.png"/><Relationship Id="rId428" Type="http://schemas.openxmlformats.org/officeDocument/2006/relationships/image" Target="../media/image4340.png"/><Relationship Id="rId232" Type="http://schemas.openxmlformats.org/officeDocument/2006/relationships/image" Target="../media/image3360.png"/><Relationship Id="rId274" Type="http://schemas.openxmlformats.org/officeDocument/2006/relationships/image" Target="../media/image3570.png"/><Relationship Id="rId481" Type="http://schemas.openxmlformats.org/officeDocument/2006/relationships/customXml" Target="../ink/ink906.xml"/><Relationship Id="rId27" Type="http://schemas.openxmlformats.org/officeDocument/2006/relationships/customXml" Target="../ink/ink679.xml"/><Relationship Id="rId69" Type="http://schemas.openxmlformats.org/officeDocument/2006/relationships/customXml" Target="../ink/ink700.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836.xml"/><Relationship Id="rId383" Type="http://schemas.openxmlformats.org/officeDocument/2006/relationships/customXml" Target="../ink/ink857.xml"/><Relationship Id="rId439" Type="http://schemas.openxmlformats.org/officeDocument/2006/relationships/customXml" Target="../ink/ink885.xml"/><Relationship Id="rId201" Type="http://schemas.openxmlformats.org/officeDocument/2006/relationships/customXml" Target="../ink/ink766.xml"/><Relationship Id="rId243" Type="http://schemas.openxmlformats.org/officeDocument/2006/relationships/customXml" Target="../ink/ink787.xml"/><Relationship Id="rId285" Type="http://schemas.openxmlformats.org/officeDocument/2006/relationships/customXml" Target="../ink/ink808.xml"/><Relationship Id="rId450" Type="http://schemas.openxmlformats.org/officeDocument/2006/relationships/image" Target="../media/image473.png"/><Relationship Id="rId38" Type="http://schemas.openxmlformats.org/officeDocument/2006/relationships/image" Target="../media/image2390.png"/><Relationship Id="rId103" Type="http://schemas.openxmlformats.org/officeDocument/2006/relationships/customXml" Target="../ink/ink717.xml"/><Relationship Id="rId310" Type="http://schemas.openxmlformats.org/officeDocument/2006/relationships/image" Target="../media/image3750.png"/><Relationship Id="rId91" Type="http://schemas.openxmlformats.org/officeDocument/2006/relationships/customXml" Target="../ink/ink711.xml"/><Relationship Id="rId145" Type="http://schemas.openxmlformats.org/officeDocument/2006/relationships/customXml" Target="../ink/ink738.xml"/><Relationship Id="rId187" Type="http://schemas.openxmlformats.org/officeDocument/2006/relationships/customXml" Target="../ink/ink759.xml"/><Relationship Id="rId352" Type="http://schemas.openxmlformats.org/officeDocument/2006/relationships/image" Target="../media/image3960.png"/><Relationship Id="rId394" Type="http://schemas.openxmlformats.org/officeDocument/2006/relationships/image" Target="../media/image4170.png"/><Relationship Id="rId408" Type="http://schemas.openxmlformats.org/officeDocument/2006/relationships/image" Target="../media/image4240.png"/><Relationship Id="rId212" Type="http://schemas.openxmlformats.org/officeDocument/2006/relationships/image" Target="../media/image3260.png"/><Relationship Id="rId254" Type="http://schemas.openxmlformats.org/officeDocument/2006/relationships/image" Target="../media/image3470.png"/><Relationship Id="rId49" Type="http://schemas.openxmlformats.org/officeDocument/2006/relationships/customXml" Target="../ink/ink690.xml"/><Relationship Id="rId114" Type="http://schemas.openxmlformats.org/officeDocument/2006/relationships/image" Target="../media/image2770.png"/><Relationship Id="rId296" Type="http://schemas.openxmlformats.org/officeDocument/2006/relationships/image" Target="../media/image3680.png"/><Relationship Id="rId461" Type="http://schemas.openxmlformats.org/officeDocument/2006/relationships/customXml" Target="../ink/ink896.xml"/><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826.xml"/><Relationship Id="rId363" Type="http://schemas.openxmlformats.org/officeDocument/2006/relationships/customXml" Target="../ink/ink847.xml"/><Relationship Id="rId419" Type="http://schemas.openxmlformats.org/officeDocument/2006/relationships/customXml" Target="../ink/ink875.xml"/><Relationship Id="rId223" Type="http://schemas.openxmlformats.org/officeDocument/2006/relationships/customXml" Target="../ink/ink777.xml"/><Relationship Id="rId430" Type="http://schemas.openxmlformats.org/officeDocument/2006/relationships/image" Target="../media/image4350.png"/><Relationship Id="rId18" Type="http://schemas.openxmlformats.org/officeDocument/2006/relationships/image" Target="../media/image2290.png"/><Relationship Id="rId265" Type="http://schemas.openxmlformats.org/officeDocument/2006/relationships/customXml" Target="../ink/ink798.xml"/><Relationship Id="rId472" Type="http://schemas.openxmlformats.org/officeDocument/2006/relationships/image" Target="../media/image484.png"/><Relationship Id="rId125" Type="http://schemas.openxmlformats.org/officeDocument/2006/relationships/customXml" Target="../ink/ink728.xml"/><Relationship Id="rId167" Type="http://schemas.openxmlformats.org/officeDocument/2006/relationships/customXml" Target="../ink/ink749.xml"/><Relationship Id="rId332" Type="http://schemas.openxmlformats.org/officeDocument/2006/relationships/image" Target="../media/image3860.png"/><Relationship Id="rId374" Type="http://schemas.openxmlformats.org/officeDocument/2006/relationships/image" Target="../media/image4070.png"/><Relationship Id="rId71" Type="http://schemas.openxmlformats.org/officeDocument/2006/relationships/customXml" Target="../ink/ink701.xml"/><Relationship Id="rId234" Type="http://schemas.openxmlformats.org/officeDocument/2006/relationships/image" Target="../media/image3370.png"/><Relationship Id="rId2" Type="http://schemas.openxmlformats.org/officeDocument/2006/relationships/notesSlide" Target="../notesSlides/notesSlide10.xml"/><Relationship Id="rId29" Type="http://schemas.openxmlformats.org/officeDocument/2006/relationships/customXml" Target="../ink/ink680.xml"/><Relationship Id="rId276" Type="http://schemas.openxmlformats.org/officeDocument/2006/relationships/image" Target="../media/image3580.png"/><Relationship Id="rId441" Type="http://schemas.openxmlformats.org/officeDocument/2006/relationships/customXml" Target="../ink/ink886.xml"/><Relationship Id="rId483" Type="http://schemas.openxmlformats.org/officeDocument/2006/relationships/customXml" Target="../ink/ink907.xml"/><Relationship Id="rId40" Type="http://schemas.openxmlformats.org/officeDocument/2006/relationships/image" Target="../media/image2400.png"/><Relationship Id="rId136" Type="http://schemas.openxmlformats.org/officeDocument/2006/relationships/image" Target="../media/image2880.png"/><Relationship Id="rId178" Type="http://schemas.openxmlformats.org/officeDocument/2006/relationships/image" Target="../media/image3090.png"/><Relationship Id="rId301" Type="http://schemas.openxmlformats.org/officeDocument/2006/relationships/customXml" Target="../ink/ink816.xml"/><Relationship Id="rId343" Type="http://schemas.openxmlformats.org/officeDocument/2006/relationships/customXml" Target="../ink/ink837.xml"/><Relationship Id="rId82" Type="http://schemas.openxmlformats.org/officeDocument/2006/relationships/image" Target="../media/image2610.png"/><Relationship Id="rId203" Type="http://schemas.openxmlformats.org/officeDocument/2006/relationships/customXml" Target="../ink/ink767.xml"/><Relationship Id="rId385" Type="http://schemas.openxmlformats.org/officeDocument/2006/relationships/customXml" Target="../ink/ink858.xml"/><Relationship Id="rId245" Type="http://schemas.openxmlformats.org/officeDocument/2006/relationships/customXml" Target="../ink/ink788.xml"/><Relationship Id="rId287" Type="http://schemas.openxmlformats.org/officeDocument/2006/relationships/customXml" Target="../ink/ink809.xml"/><Relationship Id="rId410" Type="http://schemas.openxmlformats.org/officeDocument/2006/relationships/image" Target="../media/image4250.png"/><Relationship Id="rId452" Type="http://schemas.openxmlformats.org/officeDocument/2006/relationships/image" Target="../media/image474.png"/><Relationship Id="rId105" Type="http://schemas.openxmlformats.org/officeDocument/2006/relationships/customXml" Target="../ink/ink718.xml"/><Relationship Id="rId147" Type="http://schemas.openxmlformats.org/officeDocument/2006/relationships/customXml" Target="../ink/ink739.xml"/><Relationship Id="rId312" Type="http://schemas.openxmlformats.org/officeDocument/2006/relationships/image" Target="../media/image3760.png"/><Relationship Id="rId354" Type="http://schemas.openxmlformats.org/officeDocument/2006/relationships/image" Target="../media/image3970.png"/><Relationship Id="rId51" Type="http://schemas.openxmlformats.org/officeDocument/2006/relationships/customXml" Target="../ink/ink691.xml"/><Relationship Id="rId93" Type="http://schemas.openxmlformats.org/officeDocument/2006/relationships/customXml" Target="../ink/ink712.xml"/><Relationship Id="rId189" Type="http://schemas.openxmlformats.org/officeDocument/2006/relationships/customXml" Target="../ink/ink760.xml"/><Relationship Id="rId396" Type="http://schemas.openxmlformats.org/officeDocument/2006/relationships/image" Target="../media/image4180.png"/><Relationship Id="rId214" Type="http://schemas.openxmlformats.org/officeDocument/2006/relationships/image" Target="../media/image3270.png"/><Relationship Id="rId256" Type="http://schemas.openxmlformats.org/officeDocument/2006/relationships/image" Target="../media/image3480.png"/><Relationship Id="rId298" Type="http://schemas.openxmlformats.org/officeDocument/2006/relationships/image" Target="../media/image3690.png"/><Relationship Id="rId421" Type="http://schemas.openxmlformats.org/officeDocument/2006/relationships/customXml" Target="../ink/ink876.xml"/><Relationship Id="rId463" Type="http://schemas.openxmlformats.org/officeDocument/2006/relationships/customXml" Target="../ink/ink897.xml"/><Relationship Id="rId116" Type="http://schemas.openxmlformats.org/officeDocument/2006/relationships/image" Target="../media/image2780.png"/><Relationship Id="rId137" Type="http://schemas.openxmlformats.org/officeDocument/2006/relationships/customXml" Target="../ink/ink734.xml"/><Relationship Id="rId158" Type="http://schemas.openxmlformats.org/officeDocument/2006/relationships/image" Target="../media/image2990.png"/><Relationship Id="rId302" Type="http://schemas.openxmlformats.org/officeDocument/2006/relationships/image" Target="../media/image3710.png"/><Relationship Id="rId323" Type="http://schemas.openxmlformats.org/officeDocument/2006/relationships/customXml" Target="../ink/ink827.xml"/><Relationship Id="rId344" Type="http://schemas.openxmlformats.org/officeDocument/2006/relationships/image" Target="../media/image3920.png"/><Relationship Id="rId20" Type="http://schemas.openxmlformats.org/officeDocument/2006/relationships/image" Target="../media/image2300.png"/><Relationship Id="rId41" Type="http://schemas.openxmlformats.org/officeDocument/2006/relationships/customXml" Target="../ink/ink686.xml"/><Relationship Id="rId62" Type="http://schemas.openxmlformats.org/officeDocument/2006/relationships/image" Target="../media/image2510.png"/><Relationship Id="rId83" Type="http://schemas.openxmlformats.org/officeDocument/2006/relationships/customXml" Target="../ink/ink707.xml"/><Relationship Id="rId179" Type="http://schemas.openxmlformats.org/officeDocument/2006/relationships/customXml" Target="../ink/ink755.xml"/><Relationship Id="rId365" Type="http://schemas.openxmlformats.org/officeDocument/2006/relationships/customXml" Target="../ink/ink848.xml"/><Relationship Id="rId386" Type="http://schemas.openxmlformats.org/officeDocument/2006/relationships/image" Target="../media/image4130.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778.xml"/><Relationship Id="rId246" Type="http://schemas.openxmlformats.org/officeDocument/2006/relationships/image" Target="../media/image3430.png"/><Relationship Id="rId267" Type="http://schemas.openxmlformats.org/officeDocument/2006/relationships/customXml" Target="../ink/ink799.xml"/><Relationship Id="rId288" Type="http://schemas.openxmlformats.org/officeDocument/2006/relationships/image" Target="../media/image3640.png"/><Relationship Id="rId411" Type="http://schemas.openxmlformats.org/officeDocument/2006/relationships/customXml" Target="../ink/ink871.xml"/><Relationship Id="rId432" Type="http://schemas.openxmlformats.org/officeDocument/2006/relationships/image" Target="../media/image4360.png"/><Relationship Id="rId453" Type="http://schemas.openxmlformats.org/officeDocument/2006/relationships/customXml" Target="../ink/ink892.xml"/><Relationship Id="rId474" Type="http://schemas.openxmlformats.org/officeDocument/2006/relationships/image" Target="../media/image485.png"/><Relationship Id="rId106" Type="http://schemas.openxmlformats.org/officeDocument/2006/relationships/image" Target="../media/image2730.png"/><Relationship Id="rId127" Type="http://schemas.openxmlformats.org/officeDocument/2006/relationships/customXml" Target="../ink/ink729.xml"/><Relationship Id="rId313" Type="http://schemas.openxmlformats.org/officeDocument/2006/relationships/customXml" Target="../ink/ink822.xml"/><Relationship Id="rId10" Type="http://schemas.openxmlformats.org/officeDocument/2006/relationships/image" Target="../media/image2250.png"/><Relationship Id="rId31" Type="http://schemas.openxmlformats.org/officeDocument/2006/relationships/customXml" Target="../ink/ink681.xml"/><Relationship Id="rId52" Type="http://schemas.openxmlformats.org/officeDocument/2006/relationships/image" Target="../media/image2460.png"/><Relationship Id="rId73" Type="http://schemas.openxmlformats.org/officeDocument/2006/relationships/customXml" Target="../ink/ink702.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750.xml"/><Relationship Id="rId334" Type="http://schemas.openxmlformats.org/officeDocument/2006/relationships/image" Target="../media/image3870.png"/><Relationship Id="rId355" Type="http://schemas.openxmlformats.org/officeDocument/2006/relationships/customXml" Target="../ink/ink843.xml"/><Relationship Id="rId376" Type="http://schemas.openxmlformats.org/officeDocument/2006/relationships/image" Target="../media/image4080.png"/><Relationship Id="rId397" Type="http://schemas.openxmlformats.org/officeDocument/2006/relationships/customXml" Target="../ink/ink864.xml"/><Relationship Id="rId4" Type="http://schemas.openxmlformats.org/officeDocument/2006/relationships/image" Target="../media/image2220.png"/><Relationship Id="rId180" Type="http://schemas.openxmlformats.org/officeDocument/2006/relationships/image" Target="../media/image3100.png"/><Relationship Id="rId215" Type="http://schemas.openxmlformats.org/officeDocument/2006/relationships/customXml" Target="../ink/ink773.xml"/><Relationship Id="rId236" Type="http://schemas.openxmlformats.org/officeDocument/2006/relationships/image" Target="../media/image3380.png"/><Relationship Id="rId257" Type="http://schemas.openxmlformats.org/officeDocument/2006/relationships/customXml" Target="../ink/ink794.xml"/><Relationship Id="rId278" Type="http://schemas.openxmlformats.org/officeDocument/2006/relationships/image" Target="../media/image3590.png"/><Relationship Id="rId401" Type="http://schemas.openxmlformats.org/officeDocument/2006/relationships/customXml" Target="../ink/ink866.xml"/><Relationship Id="rId422" Type="http://schemas.openxmlformats.org/officeDocument/2006/relationships/image" Target="../media/image4310.png"/><Relationship Id="rId443" Type="http://schemas.openxmlformats.org/officeDocument/2006/relationships/customXml" Target="../ink/ink887.xml"/><Relationship Id="rId464" Type="http://schemas.openxmlformats.org/officeDocument/2006/relationships/image" Target="../media/image480.png"/><Relationship Id="rId303" Type="http://schemas.openxmlformats.org/officeDocument/2006/relationships/customXml" Target="../ink/ink817.xml"/><Relationship Id="rId485" Type="http://schemas.openxmlformats.org/officeDocument/2006/relationships/customXml" Target="../ink/ink908.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838.xml"/><Relationship Id="rId387" Type="http://schemas.openxmlformats.org/officeDocument/2006/relationships/customXml" Target="../ink/ink859.xml"/><Relationship Id="rId191" Type="http://schemas.openxmlformats.org/officeDocument/2006/relationships/customXml" Target="../ink/ink761.xml"/><Relationship Id="rId205" Type="http://schemas.openxmlformats.org/officeDocument/2006/relationships/customXml" Target="../ink/ink768.xml"/><Relationship Id="rId247" Type="http://schemas.openxmlformats.org/officeDocument/2006/relationships/customXml" Target="../ink/ink789.xml"/><Relationship Id="rId412" Type="http://schemas.openxmlformats.org/officeDocument/2006/relationships/image" Target="../media/image4260.png"/><Relationship Id="rId107" Type="http://schemas.openxmlformats.org/officeDocument/2006/relationships/customXml" Target="../ink/ink719.xml"/><Relationship Id="rId289" Type="http://schemas.openxmlformats.org/officeDocument/2006/relationships/customXml" Target="../ink/ink810.xml"/><Relationship Id="rId454" Type="http://schemas.openxmlformats.org/officeDocument/2006/relationships/image" Target="../media/image475.png"/><Relationship Id="rId11" Type="http://schemas.openxmlformats.org/officeDocument/2006/relationships/customXml" Target="../ink/ink671.xml"/><Relationship Id="rId53" Type="http://schemas.openxmlformats.org/officeDocument/2006/relationships/customXml" Target="../ink/ink692.xml"/><Relationship Id="rId149" Type="http://schemas.openxmlformats.org/officeDocument/2006/relationships/customXml" Target="../ink/ink740.xml"/><Relationship Id="rId314" Type="http://schemas.openxmlformats.org/officeDocument/2006/relationships/image" Target="../media/image3770.png"/><Relationship Id="rId356" Type="http://schemas.openxmlformats.org/officeDocument/2006/relationships/image" Target="../media/image3980.png"/><Relationship Id="rId398" Type="http://schemas.openxmlformats.org/officeDocument/2006/relationships/image" Target="../media/image4190.png"/><Relationship Id="rId95" Type="http://schemas.openxmlformats.org/officeDocument/2006/relationships/customXml" Target="../ink/ink713.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877.xml"/><Relationship Id="rId258" Type="http://schemas.openxmlformats.org/officeDocument/2006/relationships/image" Target="../media/image3490.png"/><Relationship Id="rId465" Type="http://schemas.openxmlformats.org/officeDocument/2006/relationships/customXml" Target="../ink/ink898.xml"/><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828.xml"/><Relationship Id="rId367" Type="http://schemas.openxmlformats.org/officeDocument/2006/relationships/customXml" Target="../ink/ink849.xml"/><Relationship Id="rId171" Type="http://schemas.openxmlformats.org/officeDocument/2006/relationships/customXml" Target="../ink/ink751.xml"/><Relationship Id="rId227" Type="http://schemas.openxmlformats.org/officeDocument/2006/relationships/customXml" Target="../ink/ink779.xml"/><Relationship Id="rId269" Type="http://schemas.openxmlformats.org/officeDocument/2006/relationships/customXml" Target="../ink/ink800.xml"/><Relationship Id="rId434" Type="http://schemas.openxmlformats.org/officeDocument/2006/relationships/image" Target="../media/image4650.png"/><Relationship Id="rId476" Type="http://schemas.openxmlformats.org/officeDocument/2006/relationships/image" Target="../media/image486.png"/><Relationship Id="rId33" Type="http://schemas.openxmlformats.org/officeDocument/2006/relationships/customXml" Target="../ink/ink682.xml"/><Relationship Id="rId129" Type="http://schemas.openxmlformats.org/officeDocument/2006/relationships/customXml" Target="../ink/ink730.xml"/><Relationship Id="rId280" Type="http://schemas.openxmlformats.org/officeDocument/2006/relationships/image" Target="../media/image3600.png"/><Relationship Id="rId336" Type="http://schemas.openxmlformats.org/officeDocument/2006/relationships/image" Target="../media/image3880.png"/><Relationship Id="rId75" Type="http://schemas.openxmlformats.org/officeDocument/2006/relationships/customXml" Target="../ink/ink703.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867.xml"/><Relationship Id="rId6" Type="http://schemas.openxmlformats.org/officeDocument/2006/relationships/image" Target="../media/image2230.png"/><Relationship Id="rId238" Type="http://schemas.openxmlformats.org/officeDocument/2006/relationships/image" Target="../media/image3390.png"/><Relationship Id="rId445" Type="http://schemas.openxmlformats.org/officeDocument/2006/relationships/customXml" Target="../ink/ink888.xml"/><Relationship Id="rId487" Type="http://schemas.openxmlformats.org/officeDocument/2006/relationships/customXml" Target="../ink/ink910.xml"/><Relationship Id="rId291" Type="http://schemas.openxmlformats.org/officeDocument/2006/relationships/customXml" Target="../ink/ink811.xml"/><Relationship Id="rId305" Type="http://schemas.openxmlformats.org/officeDocument/2006/relationships/customXml" Target="../ink/ink818.xml"/><Relationship Id="rId347" Type="http://schemas.openxmlformats.org/officeDocument/2006/relationships/customXml" Target="../ink/ink839.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741.xml"/><Relationship Id="rId389" Type="http://schemas.openxmlformats.org/officeDocument/2006/relationships/customXml" Target="../ink/ink860.xml"/><Relationship Id="rId193" Type="http://schemas.openxmlformats.org/officeDocument/2006/relationships/customXml" Target="../ink/ink762.xml"/><Relationship Id="rId207" Type="http://schemas.openxmlformats.org/officeDocument/2006/relationships/customXml" Target="../ink/ink769.xml"/><Relationship Id="rId249" Type="http://schemas.openxmlformats.org/officeDocument/2006/relationships/customXml" Target="../ink/ink790.xml"/><Relationship Id="rId414" Type="http://schemas.openxmlformats.org/officeDocument/2006/relationships/image" Target="../media/image4270.png"/><Relationship Id="rId456" Type="http://schemas.openxmlformats.org/officeDocument/2006/relationships/image" Target="../media/image476.png"/><Relationship Id="rId13" Type="http://schemas.openxmlformats.org/officeDocument/2006/relationships/customXml" Target="../ink/ink672.xml"/><Relationship Id="rId109" Type="http://schemas.openxmlformats.org/officeDocument/2006/relationships/customXml" Target="../ink/ink720.xml"/><Relationship Id="rId260" Type="http://schemas.openxmlformats.org/officeDocument/2006/relationships/image" Target="../media/image3500.png"/><Relationship Id="rId316" Type="http://schemas.openxmlformats.org/officeDocument/2006/relationships/image" Target="../media/image3780.png"/><Relationship Id="rId55" Type="http://schemas.openxmlformats.org/officeDocument/2006/relationships/customXml" Target="../ink/ink693.xml"/><Relationship Id="rId97" Type="http://schemas.openxmlformats.org/officeDocument/2006/relationships/customXml" Target="../ink/ink714.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878.xml"/><Relationship Id="rId467" Type="http://schemas.openxmlformats.org/officeDocument/2006/relationships/customXml" Target="../ink/ink899.xml"/><Relationship Id="rId271" Type="http://schemas.openxmlformats.org/officeDocument/2006/relationships/customXml" Target="../ink/ink801.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731.xml"/><Relationship Id="rId327" Type="http://schemas.openxmlformats.org/officeDocument/2006/relationships/customXml" Target="../ink/ink829.xml"/><Relationship Id="rId369" Type="http://schemas.openxmlformats.org/officeDocument/2006/relationships/customXml" Target="../ink/ink850.xml"/><Relationship Id="rId173" Type="http://schemas.openxmlformats.org/officeDocument/2006/relationships/customXml" Target="../ink/ink752.xml"/><Relationship Id="rId229" Type="http://schemas.openxmlformats.org/officeDocument/2006/relationships/customXml" Target="../ink/ink780.xml"/><Relationship Id="rId380" Type="http://schemas.openxmlformats.org/officeDocument/2006/relationships/image" Target="../media/image4100.png"/><Relationship Id="rId436" Type="http://schemas.openxmlformats.org/officeDocument/2006/relationships/image" Target="../media/image4660.png"/><Relationship Id="rId240" Type="http://schemas.openxmlformats.org/officeDocument/2006/relationships/image" Target="../media/image3400.png"/><Relationship Id="rId478" Type="http://schemas.openxmlformats.org/officeDocument/2006/relationships/image" Target="../media/image487.png"/><Relationship Id="rId35" Type="http://schemas.openxmlformats.org/officeDocument/2006/relationships/customXml" Target="../ink/ink683.xml"/><Relationship Id="rId77" Type="http://schemas.openxmlformats.org/officeDocument/2006/relationships/customXml" Target="../ink/ink704.xml"/><Relationship Id="rId100" Type="http://schemas.openxmlformats.org/officeDocument/2006/relationships/image" Target="../media/image2700.png"/><Relationship Id="rId282" Type="http://schemas.openxmlformats.org/officeDocument/2006/relationships/image" Target="../media/image3610.png"/><Relationship Id="rId338" Type="http://schemas.openxmlformats.org/officeDocument/2006/relationships/image" Target="../media/image3890.png"/><Relationship Id="rId8" Type="http://schemas.openxmlformats.org/officeDocument/2006/relationships/image" Target="../media/image2240.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861.xml"/><Relationship Id="rId405" Type="http://schemas.openxmlformats.org/officeDocument/2006/relationships/customXml" Target="../ink/ink868.xml"/><Relationship Id="rId447" Type="http://schemas.openxmlformats.org/officeDocument/2006/relationships/customXml" Target="../ink/ink889.xml"/><Relationship Id="rId251" Type="http://schemas.openxmlformats.org/officeDocument/2006/relationships/customXml" Target="../ink/ink791.xml"/><Relationship Id="rId46" Type="http://schemas.openxmlformats.org/officeDocument/2006/relationships/image" Target="../media/image2430.png"/><Relationship Id="rId293" Type="http://schemas.openxmlformats.org/officeDocument/2006/relationships/customXml" Target="../ink/ink812.xml"/><Relationship Id="rId307" Type="http://schemas.openxmlformats.org/officeDocument/2006/relationships/customXml" Target="../ink/ink819.xml"/><Relationship Id="rId349" Type="http://schemas.openxmlformats.org/officeDocument/2006/relationships/customXml" Target="../ink/ink840.xml"/><Relationship Id="rId88" Type="http://schemas.openxmlformats.org/officeDocument/2006/relationships/image" Target="../media/image2640.png"/><Relationship Id="rId111" Type="http://schemas.openxmlformats.org/officeDocument/2006/relationships/customXml" Target="../ink/ink721.xml"/><Relationship Id="rId153" Type="http://schemas.openxmlformats.org/officeDocument/2006/relationships/customXml" Target="../ink/ink742.xml"/><Relationship Id="rId195" Type="http://schemas.openxmlformats.org/officeDocument/2006/relationships/customXml" Target="../ink/ink763.xml"/><Relationship Id="rId209" Type="http://schemas.openxmlformats.org/officeDocument/2006/relationships/customXml" Target="../ink/ink770.xml"/><Relationship Id="rId360" Type="http://schemas.openxmlformats.org/officeDocument/2006/relationships/image" Target="../media/image4000.png"/><Relationship Id="rId416" Type="http://schemas.openxmlformats.org/officeDocument/2006/relationships/image" Target="../media/image4280.png"/><Relationship Id="rId220" Type="http://schemas.openxmlformats.org/officeDocument/2006/relationships/image" Target="../media/image3300.png"/><Relationship Id="rId458" Type="http://schemas.openxmlformats.org/officeDocument/2006/relationships/image" Target="../media/image477.png"/><Relationship Id="rId15" Type="http://schemas.openxmlformats.org/officeDocument/2006/relationships/customXml" Target="../ink/ink673.xml"/><Relationship Id="rId57" Type="http://schemas.openxmlformats.org/officeDocument/2006/relationships/customXml" Target="../ink/ink694.xml"/><Relationship Id="rId262" Type="http://schemas.openxmlformats.org/officeDocument/2006/relationships/image" Target="../media/image3510.png"/><Relationship Id="rId318" Type="http://schemas.openxmlformats.org/officeDocument/2006/relationships/image" Target="../media/image3790.png"/><Relationship Id="rId99" Type="http://schemas.openxmlformats.org/officeDocument/2006/relationships/customXml" Target="../ink/ink715.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851.xml"/><Relationship Id="rId427" Type="http://schemas.openxmlformats.org/officeDocument/2006/relationships/customXml" Target="../ink/ink879.xml"/><Relationship Id="rId469" Type="http://schemas.openxmlformats.org/officeDocument/2006/relationships/customXml" Target="../ink/ink900.xml"/><Relationship Id="rId26" Type="http://schemas.openxmlformats.org/officeDocument/2006/relationships/image" Target="../media/image2330.png"/><Relationship Id="rId231" Type="http://schemas.openxmlformats.org/officeDocument/2006/relationships/customXml" Target="../ink/ink781.xml"/><Relationship Id="rId273" Type="http://schemas.openxmlformats.org/officeDocument/2006/relationships/customXml" Target="../ink/ink802.xml"/><Relationship Id="rId329" Type="http://schemas.openxmlformats.org/officeDocument/2006/relationships/customXml" Target="../ink/ink830.xml"/><Relationship Id="rId480" Type="http://schemas.openxmlformats.org/officeDocument/2006/relationships/image" Target="../media/image488.png"/><Relationship Id="rId68" Type="http://schemas.openxmlformats.org/officeDocument/2006/relationships/image" Target="../media/image2540.png"/><Relationship Id="rId133" Type="http://schemas.openxmlformats.org/officeDocument/2006/relationships/customXml" Target="../ink/ink732.xml"/><Relationship Id="rId175" Type="http://schemas.openxmlformats.org/officeDocument/2006/relationships/customXml" Target="../ink/ink753.xml"/><Relationship Id="rId340" Type="http://schemas.openxmlformats.org/officeDocument/2006/relationships/image" Target="../media/image3900.png"/><Relationship Id="rId200" Type="http://schemas.openxmlformats.org/officeDocument/2006/relationships/image" Target="../media/image3200.png"/><Relationship Id="rId382" Type="http://schemas.openxmlformats.org/officeDocument/2006/relationships/image" Target="../media/image4110.png"/><Relationship Id="rId438" Type="http://schemas.openxmlformats.org/officeDocument/2006/relationships/image" Target="../media/image4670.png"/><Relationship Id="rId242" Type="http://schemas.openxmlformats.org/officeDocument/2006/relationships/image" Target="../media/image3410.png"/><Relationship Id="rId284" Type="http://schemas.openxmlformats.org/officeDocument/2006/relationships/image" Target="../media/image3620.png"/><Relationship Id="rId37" Type="http://schemas.openxmlformats.org/officeDocument/2006/relationships/customXml" Target="../ink/ink684.xml"/><Relationship Id="rId79" Type="http://schemas.openxmlformats.org/officeDocument/2006/relationships/customXml" Target="../ink/ink705.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841.xml"/><Relationship Id="rId393" Type="http://schemas.openxmlformats.org/officeDocument/2006/relationships/customXml" Target="../ink/ink862.xml"/><Relationship Id="rId407" Type="http://schemas.openxmlformats.org/officeDocument/2006/relationships/customXml" Target="../ink/ink869.xml"/><Relationship Id="rId449" Type="http://schemas.openxmlformats.org/officeDocument/2006/relationships/customXml" Target="../ink/ink890.xml"/><Relationship Id="rId211" Type="http://schemas.openxmlformats.org/officeDocument/2006/relationships/customXml" Target="../ink/ink771.xml"/><Relationship Id="rId253" Type="http://schemas.openxmlformats.org/officeDocument/2006/relationships/customXml" Target="../ink/ink792.xml"/><Relationship Id="rId295" Type="http://schemas.openxmlformats.org/officeDocument/2006/relationships/customXml" Target="../ink/ink813.xml"/><Relationship Id="rId309" Type="http://schemas.openxmlformats.org/officeDocument/2006/relationships/customXml" Target="../ink/ink820.xml"/><Relationship Id="rId460" Type="http://schemas.openxmlformats.org/officeDocument/2006/relationships/image" Target="../media/image478.png"/><Relationship Id="rId48" Type="http://schemas.openxmlformats.org/officeDocument/2006/relationships/image" Target="../media/image2440.png"/><Relationship Id="rId113" Type="http://schemas.openxmlformats.org/officeDocument/2006/relationships/customXml" Target="../ink/ink722.xml"/><Relationship Id="rId320" Type="http://schemas.openxmlformats.org/officeDocument/2006/relationships/image" Target="../media/image3800.png"/><Relationship Id="rId155" Type="http://schemas.openxmlformats.org/officeDocument/2006/relationships/customXml" Target="../ink/ink743.xml"/><Relationship Id="rId197" Type="http://schemas.openxmlformats.org/officeDocument/2006/relationships/customXml" Target="../ink/ink764.xml"/><Relationship Id="rId362" Type="http://schemas.openxmlformats.org/officeDocument/2006/relationships/image" Target="../media/image4010.png"/><Relationship Id="rId418" Type="http://schemas.openxmlformats.org/officeDocument/2006/relationships/image" Target="../media/image4290.png"/><Relationship Id="rId222" Type="http://schemas.openxmlformats.org/officeDocument/2006/relationships/image" Target="../media/image3310.png"/><Relationship Id="rId264" Type="http://schemas.openxmlformats.org/officeDocument/2006/relationships/image" Target="../media/image3520.png"/><Relationship Id="rId471" Type="http://schemas.openxmlformats.org/officeDocument/2006/relationships/customXml" Target="../ink/ink901.xml"/><Relationship Id="rId17" Type="http://schemas.openxmlformats.org/officeDocument/2006/relationships/customXml" Target="../ink/ink674.xml"/><Relationship Id="rId59" Type="http://schemas.openxmlformats.org/officeDocument/2006/relationships/customXml" Target="../ink/ink695.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831.xml"/><Relationship Id="rId373" Type="http://schemas.openxmlformats.org/officeDocument/2006/relationships/customXml" Target="../ink/ink852.xml"/><Relationship Id="rId429" Type="http://schemas.openxmlformats.org/officeDocument/2006/relationships/customXml" Target="../ink/ink880.xml"/><Relationship Id="rId1" Type="http://schemas.openxmlformats.org/officeDocument/2006/relationships/slideLayout" Target="../slideLayouts/slideLayout2.xml"/><Relationship Id="rId233" Type="http://schemas.openxmlformats.org/officeDocument/2006/relationships/customXml" Target="../ink/ink782.xml"/><Relationship Id="rId440" Type="http://schemas.openxmlformats.org/officeDocument/2006/relationships/image" Target="../media/image468.png"/><Relationship Id="rId28" Type="http://schemas.openxmlformats.org/officeDocument/2006/relationships/image" Target="../media/image2340.png"/><Relationship Id="rId275" Type="http://schemas.openxmlformats.org/officeDocument/2006/relationships/customXml" Target="../ink/ink803.xml"/><Relationship Id="rId300" Type="http://schemas.openxmlformats.org/officeDocument/2006/relationships/image" Target="../media/image3700.png"/><Relationship Id="rId482" Type="http://schemas.openxmlformats.org/officeDocument/2006/relationships/image" Target="../media/image2.png"/><Relationship Id="rId81" Type="http://schemas.openxmlformats.org/officeDocument/2006/relationships/customXml" Target="../ink/ink706.xml"/><Relationship Id="rId135" Type="http://schemas.openxmlformats.org/officeDocument/2006/relationships/customXml" Target="../ink/ink733.xml"/><Relationship Id="rId177" Type="http://schemas.openxmlformats.org/officeDocument/2006/relationships/customXml" Target="../ink/ink754.xml"/><Relationship Id="rId342" Type="http://schemas.openxmlformats.org/officeDocument/2006/relationships/image" Target="../media/image3910.png"/><Relationship Id="rId384" Type="http://schemas.openxmlformats.org/officeDocument/2006/relationships/image" Target="../media/image4120.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685.xml"/><Relationship Id="rId286" Type="http://schemas.openxmlformats.org/officeDocument/2006/relationships/image" Target="../media/image3630.png"/><Relationship Id="rId451" Type="http://schemas.openxmlformats.org/officeDocument/2006/relationships/customXml" Target="../ink/ink89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821.xml"/><Relationship Id="rId353" Type="http://schemas.openxmlformats.org/officeDocument/2006/relationships/customXml" Target="../ink/ink842.xml"/><Relationship Id="rId395" Type="http://schemas.openxmlformats.org/officeDocument/2006/relationships/customXml" Target="../ink/ink863.xml"/><Relationship Id="rId409" Type="http://schemas.openxmlformats.org/officeDocument/2006/relationships/customXml" Target="../ink/ink870.xml"/><Relationship Id="rId92" Type="http://schemas.openxmlformats.org/officeDocument/2006/relationships/image" Target="../media/image2660.png"/><Relationship Id="rId213" Type="http://schemas.openxmlformats.org/officeDocument/2006/relationships/customXml" Target="../ink/ink772.xml"/><Relationship Id="rId420" Type="http://schemas.openxmlformats.org/officeDocument/2006/relationships/image" Target="../media/image4300.png"/><Relationship Id="rId255" Type="http://schemas.openxmlformats.org/officeDocument/2006/relationships/customXml" Target="../ink/ink793.xml"/><Relationship Id="rId297" Type="http://schemas.openxmlformats.org/officeDocument/2006/relationships/customXml" Target="../ink/ink814.xml"/><Relationship Id="rId462" Type="http://schemas.openxmlformats.org/officeDocument/2006/relationships/image" Target="../media/image479.png"/><Relationship Id="rId115" Type="http://schemas.openxmlformats.org/officeDocument/2006/relationships/customXml" Target="../ink/ink723.xml"/><Relationship Id="rId157" Type="http://schemas.openxmlformats.org/officeDocument/2006/relationships/customXml" Target="../ink/ink744.xml"/><Relationship Id="rId322" Type="http://schemas.openxmlformats.org/officeDocument/2006/relationships/image" Target="../media/image3810.png"/><Relationship Id="rId364" Type="http://schemas.openxmlformats.org/officeDocument/2006/relationships/image" Target="../media/image4020.png"/><Relationship Id="rId61" Type="http://schemas.openxmlformats.org/officeDocument/2006/relationships/customXml" Target="../ink/ink696.xml"/><Relationship Id="rId199" Type="http://schemas.openxmlformats.org/officeDocument/2006/relationships/customXml" Target="../ink/ink765.xml"/><Relationship Id="rId19" Type="http://schemas.openxmlformats.org/officeDocument/2006/relationships/customXml" Target="../ink/ink675.xml"/><Relationship Id="rId224" Type="http://schemas.openxmlformats.org/officeDocument/2006/relationships/image" Target="../media/image3320.png"/><Relationship Id="rId266" Type="http://schemas.openxmlformats.org/officeDocument/2006/relationships/image" Target="../media/image3530.png"/><Relationship Id="rId431" Type="http://schemas.openxmlformats.org/officeDocument/2006/relationships/customXml" Target="../ink/ink881.xml"/><Relationship Id="rId473" Type="http://schemas.openxmlformats.org/officeDocument/2006/relationships/customXml" Target="../ink/ink902.xml"/><Relationship Id="rId30" Type="http://schemas.openxmlformats.org/officeDocument/2006/relationships/image" Target="../media/image2350.png"/><Relationship Id="rId126" Type="http://schemas.openxmlformats.org/officeDocument/2006/relationships/image" Target="../media/image2830.png"/><Relationship Id="rId168" Type="http://schemas.openxmlformats.org/officeDocument/2006/relationships/image" Target="../media/image3040.png"/><Relationship Id="rId333" Type="http://schemas.openxmlformats.org/officeDocument/2006/relationships/customXml" Target="../ink/ink832.xml"/><Relationship Id="rId72" Type="http://schemas.openxmlformats.org/officeDocument/2006/relationships/image" Target="../media/image2560.png"/><Relationship Id="rId375" Type="http://schemas.openxmlformats.org/officeDocument/2006/relationships/customXml" Target="../ink/ink853.xml"/><Relationship Id="rId3" Type="http://schemas.openxmlformats.org/officeDocument/2006/relationships/customXml" Target="../ink/ink667.xml"/><Relationship Id="rId235" Type="http://schemas.openxmlformats.org/officeDocument/2006/relationships/customXml" Target="../ink/ink783.xml"/><Relationship Id="rId277" Type="http://schemas.openxmlformats.org/officeDocument/2006/relationships/customXml" Target="../ink/ink804.xml"/><Relationship Id="rId400" Type="http://schemas.openxmlformats.org/officeDocument/2006/relationships/image" Target="../media/image4200.png"/><Relationship Id="rId442" Type="http://schemas.openxmlformats.org/officeDocument/2006/relationships/image" Target="../media/image469.png"/><Relationship Id="rId484" Type="http://schemas.openxmlformats.org/officeDocument/2006/relationships/image" Target="../media/image3.png"/></Relationships>
</file>

<file path=ppt/slides/_rels/slide14.xml.rels><?xml version="1.0" encoding="UTF-8" standalone="yes"?>
<Relationships xmlns="http://schemas.openxmlformats.org/package/2006/relationships"><Relationship Id="rId117" Type="http://schemas.openxmlformats.org/officeDocument/2006/relationships/image" Target="../media/image546.png"/><Relationship Id="rId21" Type="http://schemas.openxmlformats.org/officeDocument/2006/relationships/image" Target="../media/image498.png"/><Relationship Id="rId42" Type="http://schemas.openxmlformats.org/officeDocument/2006/relationships/customXml" Target="../ink/ink931.xml"/><Relationship Id="rId63" Type="http://schemas.openxmlformats.org/officeDocument/2006/relationships/image" Target="../media/image519.png"/><Relationship Id="rId84" Type="http://schemas.openxmlformats.org/officeDocument/2006/relationships/customXml" Target="../ink/ink952.xml"/><Relationship Id="rId138" Type="http://schemas.openxmlformats.org/officeDocument/2006/relationships/customXml" Target="../ink/ink979.xml"/><Relationship Id="rId159" Type="http://schemas.openxmlformats.org/officeDocument/2006/relationships/image" Target="../media/image567.png"/><Relationship Id="rId170" Type="http://schemas.openxmlformats.org/officeDocument/2006/relationships/customXml" Target="../ink/ink995.xml"/><Relationship Id="rId191" Type="http://schemas.openxmlformats.org/officeDocument/2006/relationships/image" Target="../media/image583.png"/><Relationship Id="rId205" Type="http://schemas.openxmlformats.org/officeDocument/2006/relationships/image" Target="../media/image590.png"/><Relationship Id="rId226" Type="http://schemas.openxmlformats.org/officeDocument/2006/relationships/customXml" Target="../ink/ink1023.xml"/><Relationship Id="rId247" Type="http://schemas.openxmlformats.org/officeDocument/2006/relationships/image" Target="../media/image611.png"/><Relationship Id="rId107" Type="http://schemas.openxmlformats.org/officeDocument/2006/relationships/image" Target="../media/image541.png"/><Relationship Id="rId11" Type="http://schemas.openxmlformats.org/officeDocument/2006/relationships/image" Target="../media/image493.png"/><Relationship Id="rId32" Type="http://schemas.openxmlformats.org/officeDocument/2006/relationships/customXml" Target="../ink/ink926.xml"/><Relationship Id="rId53" Type="http://schemas.openxmlformats.org/officeDocument/2006/relationships/image" Target="../media/image514.png"/><Relationship Id="rId74" Type="http://schemas.openxmlformats.org/officeDocument/2006/relationships/customXml" Target="../ink/ink947.xml"/><Relationship Id="rId128" Type="http://schemas.openxmlformats.org/officeDocument/2006/relationships/customXml" Target="../ink/ink974.xml"/><Relationship Id="rId149" Type="http://schemas.openxmlformats.org/officeDocument/2006/relationships/image" Target="../media/image562.png"/><Relationship Id="rId5" Type="http://schemas.openxmlformats.org/officeDocument/2006/relationships/image" Target="../media/image490.png"/><Relationship Id="rId95" Type="http://schemas.openxmlformats.org/officeDocument/2006/relationships/image" Target="../media/image535.png"/><Relationship Id="rId160" Type="http://schemas.openxmlformats.org/officeDocument/2006/relationships/customXml" Target="../ink/ink990.xml"/><Relationship Id="rId181" Type="http://schemas.openxmlformats.org/officeDocument/2006/relationships/image" Target="../media/image578.png"/><Relationship Id="rId216" Type="http://schemas.openxmlformats.org/officeDocument/2006/relationships/customXml" Target="../ink/ink1018.xml"/><Relationship Id="rId237" Type="http://schemas.openxmlformats.org/officeDocument/2006/relationships/image" Target="../media/image606.png"/><Relationship Id="rId258" Type="http://schemas.openxmlformats.org/officeDocument/2006/relationships/customXml" Target="../ink/ink1039.xml"/><Relationship Id="rId22" Type="http://schemas.openxmlformats.org/officeDocument/2006/relationships/customXml" Target="../ink/ink921.xml"/><Relationship Id="rId43" Type="http://schemas.openxmlformats.org/officeDocument/2006/relationships/image" Target="../media/image509.png"/><Relationship Id="rId64" Type="http://schemas.openxmlformats.org/officeDocument/2006/relationships/customXml" Target="../ink/ink942.xml"/><Relationship Id="rId118" Type="http://schemas.openxmlformats.org/officeDocument/2006/relationships/customXml" Target="../ink/ink969.xml"/><Relationship Id="rId139" Type="http://schemas.openxmlformats.org/officeDocument/2006/relationships/image" Target="../media/image557.png"/><Relationship Id="rId85" Type="http://schemas.openxmlformats.org/officeDocument/2006/relationships/image" Target="../media/image530.png"/><Relationship Id="rId150" Type="http://schemas.openxmlformats.org/officeDocument/2006/relationships/customXml" Target="../ink/ink985.xml"/><Relationship Id="rId171" Type="http://schemas.openxmlformats.org/officeDocument/2006/relationships/image" Target="../media/image573.png"/><Relationship Id="rId192" Type="http://schemas.openxmlformats.org/officeDocument/2006/relationships/customXml" Target="../ink/ink1006.xml"/><Relationship Id="rId206" Type="http://schemas.openxmlformats.org/officeDocument/2006/relationships/customXml" Target="../ink/ink1013.xml"/><Relationship Id="rId227" Type="http://schemas.openxmlformats.org/officeDocument/2006/relationships/image" Target="../media/image601.png"/><Relationship Id="rId248" Type="http://schemas.openxmlformats.org/officeDocument/2006/relationships/customXml" Target="../ink/ink1034.xml"/><Relationship Id="rId12" Type="http://schemas.openxmlformats.org/officeDocument/2006/relationships/customXml" Target="../ink/ink916.xml"/><Relationship Id="rId33" Type="http://schemas.openxmlformats.org/officeDocument/2006/relationships/image" Target="../media/image504.png"/><Relationship Id="rId108" Type="http://schemas.openxmlformats.org/officeDocument/2006/relationships/customXml" Target="../ink/ink964.xml"/><Relationship Id="rId129" Type="http://schemas.openxmlformats.org/officeDocument/2006/relationships/image" Target="../media/image552.png"/><Relationship Id="rId54" Type="http://schemas.openxmlformats.org/officeDocument/2006/relationships/customXml" Target="../ink/ink937.xml"/><Relationship Id="rId75" Type="http://schemas.openxmlformats.org/officeDocument/2006/relationships/image" Target="../media/image525.png"/><Relationship Id="rId96" Type="http://schemas.openxmlformats.org/officeDocument/2006/relationships/customXml" Target="../ink/ink958.xml"/><Relationship Id="rId140" Type="http://schemas.openxmlformats.org/officeDocument/2006/relationships/customXml" Target="../ink/ink980.xml"/><Relationship Id="rId161" Type="http://schemas.openxmlformats.org/officeDocument/2006/relationships/image" Target="../media/image568.png"/><Relationship Id="rId182" Type="http://schemas.openxmlformats.org/officeDocument/2006/relationships/customXml" Target="../ink/ink1001.xml"/><Relationship Id="rId217" Type="http://schemas.openxmlformats.org/officeDocument/2006/relationships/image" Target="../media/image596.png"/><Relationship Id="rId6" Type="http://schemas.openxmlformats.org/officeDocument/2006/relationships/customXml" Target="../ink/ink913.xml"/><Relationship Id="rId238" Type="http://schemas.openxmlformats.org/officeDocument/2006/relationships/customXml" Target="../ink/ink1029.xml"/><Relationship Id="rId259" Type="http://schemas.openxmlformats.org/officeDocument/2006/relationships/image" Target="../media/image617.png"/><Relationship Id="rId23" Type="http://schemas.openxmlformats.org/officeDocument/2006/relationships/image" Target="../media/image499.png"/><Relationship Id="rId119" Type="http://schemas.openxmlformats.org/officeDocument/2006/relationships/image" Target="../media/image547.png"/><Relationship Id="rId44" Type="http://schemas.openxmlformats.org/officeDocument/2006/relationships/customXml" Target="../ink/ink932.xml"/><Relationship Id="rId65" Type="http://schemas.openxmlformats.org/officeDocument/2006/relationships/image" Target="../media/image520.png"/><Relationship Id="rId86" Type="http://schemas.openxmlformats.org/officeDocument/2006/relationships/customXml" Target="../ink/ink953.xml"/><Relationship Id="rId130" Type="http://schemas.openxmlformats.org/officeDocument/2006/relationships/customXml" Target="../ink/ink975.xml"/><Relationship Id="rId151" Type="http://schemas.openxmlformats.org/officeDocument/2006/relationships/image" Target="../media/image563.png"/><Relationship Id="rId172" Type="http://schemas.openxmlformats.org/officeDocument/2006/relationships/customXml" Target="../ink/ink996.xml"/><Relationship Id="rId193" Type="http://schemas.openxmlformats.org/officeDocument/2006/relationships/image" Target="../media/image584.png"/><Relationship Id="rId207" Type="http://schemas.openxmlformats.org/officeDocument/2006/relationships/image" Target="../media/image591.png"/><Relationship Id="rId228" Type="http://schemas.openxmlformats.org/officeDocument/2006/relationships/customXml" Target="../ink/ink1024.xml"/><Relationship Id="rId249" Type="http://schemas.openxmlformats.org/officeDocument/2006/relationships/image" Target="../media/image612.png"/><Relationship Id="rId13" Type="http://schemas.openxmlformats.org/officeDocument/2006/relationships/image" Target="../media/image494.png"/><Relationship Id="rId109" Type="http://schemas.openxmlformats.org/officeDocument/2006/relationships/image" Target="../media/image542.png"/><Relationship Id="rId34" Type="http://schemas.openxmlformats.org/officeDocument/2006/relationships/customXml" Target="../ink/ink927.xml"/><Relationship Id="rId55" Type="http://schemas.openxmlformats.org/officeDocument/2006/relationships/image" Target="../media/image515.png"/><Relationship Id="rId76" Type="http://schemas.openxmlformats.org/officeDocument/2006/relationships/customXml" Target="../ink/ink948.xml"/><Relationship Id="rId97" Type="http://schemas.openxmlformats.org/officeDocument/2006/relationships/image" Target="../media/image536.png"/><Relationship Id="rId120" Type="http://schemas.openxmlformats.org/officeDocument/2006/relationships/customXml" Target="../ink/ink970.xml"/><Relationship Id="rId141" Type="http://schemas.openxmlformats.org/officeDocument/2006/relationships/image" Target="../media/image558.png"/><Relationship Id="rId7" Type="http://schemas.openxmlformats.org/officeDocument/2006/relationships/image" Target="../media/image491.png"/><Relationship Id="rId162" Type="http://schemas.openxmlformats.org/officeDocument/2006/relationships/customXml" Target="../ink/ink991.xml"/><Relationship Id="rId183" Type="http://schemas.openxmlformats.org/officeDocument/2006/relationships/image" Target="../media/image579.png"/><Relationship Id="rId218" Type="http://schemas.openxmlformats.org/officeDocument/2006/relationships/customXml" Target="../ink/ink1019.xml"/><Relationship Id="rId239" Type="http://schemas.openxmlformats.org/officeDocument/2006/relationships/image" Target="../media/image607.png"/><Relationship Id="rId250" Type="http://schemas.openxmlformats.org/officeDocument/2006/relationships/customXml" Target="../ink/ink1035.xml"/><Relationship Id="rId24" Type="http://schemas.openxmlformats.org/officeDocument/2006/relationships/customXml" Target="../ink/ink922.xml"/><Relationship Id="rId45" Type="http://schemas.openxmlformats.org/officeDocument/2006/relationships/image" Target="../media/image510.png"/><Relationship Id="rId66" Type="http://schemas.openxmlformats.org/officeDocument/2006/relationships/customXml" Target="../ink/ink943.xml"/><Relationship Id="rId87" Type="http://schemas.openxmlformats.org/officeDocument/2006/relationships/image" Target="../media/image531.png"/><Relationship Id="rId110" Type="http://schemas.openxmlformats.org/officeDocument/2006/relationships/customXml" Target="../ink/ink965.xml"/><Relationship Id="rId131" Type="http://schemas.openxmlformats.org/officeDocument/2006/relationships/image" Target="../media/image553.png"/><Relationship Id="rId152" Type="http://schemas.openxmlformats.org/officeDocument/2006/relationships/customXml" Target="../ink/ink986.xml"/><Relationship Id="rId173" Type="http://schemas.openxmlformats.org/officeDocument/2006/relationships/image" Target="../media/image574.png"/><Relationship Id="rId194" Type="http://schemas.openxmlformats.org/officeDocument/2006/relationships/customXml" Target="../ink/ink1007.xml"/><Relationship Id="rId208" Type="http://schemas.openxmlformats.org/officeDocument/2006/relationships/customXml" Target="../ink/ink1014.xml"/><Relationship Id="rId229" Type="http://schemas.openxmlformats.org/officeDocument/2006/relationships/image" Target="../media/image602.png"/><Relationship Id="rId240" Type="http://schemas.openxmlformats.org/officeDocument/2006/relationships/customXml" Target="../ink/ink1030.xml"/><Relationship Id="rId14" Type="http://schemas.openxmlformats.org/officeDocument/2006/relationships/customXml" Target="../ink/ink917.xml"/><Relationship Id="rId35" Type="http://schemas.openxmlformats.org/officeDocument/2006/relationships/image" Target="../media/image505.png"/><Relationship Id="rId56" Type="http://schemas.openxmlformats.org/officeDocument/2006/relationships/customXml" Target="../ink/ink938.xml"/><Relationship Id="rId77" Type="http://schemas.openxmlformats.org/officeDocument/2006/relationships/image" Target="../media/image526.png"/><Relationship Id="rId100" Type="http://schemas.openxmlformats.org/officeDocument/2006/relationships/customXml" Target="../ink/ink960.xml"/><Relationship Id="rId8" Type="http://schemas.openxmlformats.org/officeDocument/2006/relationships/customXml" Target="../ink/ink914.xml"/><Relationship Id="rId98" Type="http://schemas.openxmlformats.org/officeDocument/2006/relationships/customXml" Target="../ink/ink959.xml"/><Relationship Id="rId121" Type="http://schemas.openxmlformats.org/officeDocument/2006/relationships/image" Target="../media/image548.png"/><Relationship Id="rId142" Type="http://schemas.openxmlformats.org/officeDocument/2006/relationships/customXml" Target="../ink/ink981.xml"/><Relationship Id="rId163" Type="http://schemas.openxmlformats.org/officeDocument/2006/relationships/image" Target="../media/image569.png"/><Relationship Id="rId184" Type="http://schemas.openxmlformats.org/officeDocument/2006/relationships/customXml" Target="../ink/ink1002.xml"/><Relationship Id="rId219" Type="http://schemas.openxmlformats.org/officeDocument/2006/relationships/image" Target="../media/image597.png"/><Relationship Id="rId230" Type="http://schemas.openxmlformats.org/officeDocument/2006/relationships/customXml" Target="../ink/ink1025.xml"/><Relationship Id="rId251" Type="http://schemas.openxmlformats.org/officeDocument/2006/relationships/image" Target="../media/image613.png"/><Relationship Id="rId25" Type="http://schemas.openxmlformats.org/officeDocument/2006/relationships/image" Target="../media/image500.png"/><Relationship Id="rId46" Type="http://schemas.openxmlformats.org/officeDocument/2006/relationships/customXml" Target="../ink/ink933.xml"/><Relationship Id="rId67" Type="http://schemas.openxmlformats.org/officeDocument/2006/relationships/image" Target="../media/image521.png"/><Relationship Id="rId88" Type="http://schemas.openxmlformats.org/officeDocument/2006/relationships/customXml" Target="../ink/ink954.xml"/><Relationship Id="rId111" Type="http://schemas.openxmlformats.org/officeDocument/2006/relationships/image" Target="../media/image543.png"/><Relationship Id="rId132" Type="http://schemas.openxmlformats.org/officeDocument/2006/relationships/customXml" Target="../ink/ink976.xml"/><Relationship Id="rId153" Type="http://schemas.openxmlformats.org/officeDocument/2006/relationships/image" Target="../media/image564.png"/><Relationship Id="rId174" Type="http://schemas.openxmlformats.org/officeDocument/2006/relationships/customXml" Target="../ink/ink997.xml"/><Relationship Id="rId195" Type="http://schemas.openxmlformats.org/officeDocument/2006/relationships/image" Target="../media/image585.png"/><Relationship Id="rId209" Type="http://schemas.openxmlformats.org/officeDocument/2006/relationships/image" Target="../media/image592.png"/><Relationship Id="rId220" Type="http://schemas.openxmlformats.org/officeDocument/2006/relationships/customXml" Target="../ink/ink1020.xml"/><Relationship Id="rId241" Type="http://schemas.openxmlformats.org/officeDocument/2006/relationships/image" Target="../media/image608.png"/><Relationship Id="rId15" Type="http://schemas.openxmlformats.org/officeDocument/2006/relationships/image" Target="../media/image495.png"/><Relationship Id="rId36" Type="http://schemas.openxmlformats.org/officeDocument/2006/relationships/customXml" Target="../ink/ink928.xml"/><Relationship Id="rId57" Type="http://schemas.openxmlformats.org/officeDocument/2006/relationships/image" Target="../media/image516.png"/><Relationship Id="rId78" Type="http://schemas.openxmlformats.org/officeDocument/2006/relationships/customXml" Target="../ink/ink949.xml"/><Relationship Id="rId99" Type="http://schemas.openxmlformats.org/officeDocument/2006/relationships/image" Target="../media/image537.png"/><Relationship Id="rId101" Type="http://schemas.openxmlformats.org/officeDocument/2006/relationships/image" Target="../media/image538.png"/><Relationship Id="rId122" Type="http://schemas.openxmlformats.org/officeDocument/2006/relationships/customXml" Target="../ink/ink971.xml"/><Relationship Id="rId143" Type="http://schemas.openxmlformats.org/officeDocument/2006/relationships/image" Target="../media/image559.png"/><Relationship Id="rId164" Type="http://schemas.openxmlformats.org/officeDocument/2006/relationships/customXml" Target="../ink/ink992.xml"/><Relationship Id="rId185" Type="http://schemas.openxmlformats.org/officeDocument/2006/relationships/image" Target="../media/image580.png"/><Relationship Id="rId9" Type="http://schemas.openxmlformats.org/officeDocument/2006/relationships/image" Target="../media/image492.png"/><Relationship Id="rId210" Type="http://schemas.openxmlformats.org/officeDocument/2006/relationships/customXml" Target="../ink/ink1015.xml"/><Relationship Id="rId26" Type="http://schemas.openxmlformats.org/officeDocument/2006/relationships/customXml" Target="../ink/ink923.xml"/><Relationship Id="rId231" Type="http://schemas.openxmlformats.org/officeDocument/2006/relationships/image" Target="../media/image603.png"/><Relationship Id="rId252" Type="http://schemas.openxmlformats.org/officeDocument/2006/relationships/customXml" Target="../ink/ink1036.xml"/><Relationship Id="rId47" Type="http://schemas.openxmlformats.org/officeDocument/2006/relationships/image" Target="../media/image511.png"/><Relationship Id="rId68" Type="http://schemas.openxmlformats.org/officeDocument/2006/relationships/customXml" Target="../ink/ink944.xml"/><Relationship Id="rId89" Type="http://schemas.openxmlformats.org/officeDocument/2006/relationships/image" Target="../media/image532.png"/><Relationship Id="rId112" Type="http://schemas.openxmlformats.org/officeDocument/2006/relationships/customXml" Target="../ink/ink966.xml"/><Relationship Id="rId133" Type="http://schemas.openxmlformats.org/officeDocument/2006/relationships/image" Target="../media/image554.png"/><Relationship Id="rId154" Type="http://schemas.openxmlformats.org/officeDocument/2006/relationships/customXml" Target="../ink/ink987.xml"/><Relationship Id="rId175" Type="http://schemas.openxmlformats.org/officeDocument/2006/relationships/image" Target="../media/image575.png"/><Relationship Id="rId196" Type="http://schemas.openxmlformats.org/officeDocument/2006/relationships/customXml" Target="../ink/ink1008.xml"/><Relationship Id="rId200" Type="http://schemas.openxmlformats.org/officeDocument/2006/relationships/customXml" Target="../ink/ink1010.xml"/><Relationship Id="rId16" Type="http://schemas.openxmlformats.org/officeDocument/2006/relationships/customXml" Target="../ink/ink918.xml"/><Relationship Id="rId221" Type="http://schemas.openxmlformats.org/officeDocument/2006/relationships/image" Target="../media/image598.png"/><Relationship Id="rId242" Type="http://schemas.openxmlformats.org/officeDocument/2006/relationships/customXml" Target="../ink/ink1031.xml"/><Relationship Id="rId37" Type="http://schemas.openxmlformats.org/officeDocument/2006/relationships/image" Target="../media/image506.png"/><Relationship Id="rId58" Type="http://schemas.openxmlformats.org/officeDocument/2006/relationships/customXml" Target="../ink/ink939.xml"/><Relationship Id="rId79" Type="http://schemas.openxmlformats.org/officeDocument/2006/relationships/image" Target="../media/image527.png"/><Relationship Id="rId102" Type="http://schemas.openxmlformats.org/officeDocument/2006/relationships/customXml" Target="../ink/ink961.xml"/><Relationship Id="rId123" Type="http://schemas.openxmlformats.org/officeDocument/2006/relationships/image" Target="../media/image549.png"/><Relationship Id="rId144" Type="http://schemas.openxmlformats.org/officeDocument/2006/relationships/customXml" Target="../ink/ink982.xml"/><Relationship Id="rId90" Type="http://schemas.openxmlformats.org/officeDocument/2006/relationships/customXml" Target="../ink/ink955.xml"/><Relationship Id="rId165" Type="http://schemas.openxmlformats.org/officeDocument/2006/relationships/image" Target="../media/image570.png"/><Relationship Id="rId186" Type="http://schemas.openxmlformats.org/officeDocument/2006/relationships/customXml" Target="../ink/ink1003.xml"/><Relationship Id="rId211" Type="http://schemas.openxmlformats.org/officeDocument/2006/relationships/image" Target="../media/image593.png"/><Relationship Id="rId232" Type="http://schemas.openxmlformats.org/officeDocument/2006/relationships/customXml" Target="../ink/ink1026.xml"/><Relationship Id="rId253" Type="http://schemas.openxmlformats.org/officeDocument/2006/relationships/image" Target="../media/image614.png"/><Relationship Id="rId27" Type="http://schemas.openxmlformats.org/officeDocument/2006/relationships/image" Target="../media/image501.png"/><Relationship Id="rId48" Type="http://schemas.openxmlformats.org/officeDocument/2006/relationships/customXml" Target="../ink/ink934.xml"/><Relationship Id="rId69" Type="http://schemas.openxmlformats.org/officeDocument/2006/relationships/image" Target="../media/image522.png"/><Relationship Id="rId113" Type="http://schemas.openxmlformats.org/officeDocument/2006/relationships/image" Target="../media/image544.png"/><Relationship Id="rId134" Type="http://schemas.openxmlformats.org/officeDocument/2006/relationships/customXml" Target="../ink/ink977.xml"/><Relationship Id="rId80" Type="http://schemas.openxmlformats.org/officeDocument/2006/relationships/customXml" Target="../ink/ink950.xml"/><Relationship Id="rId155" Type="http://schemas.openxmlformats.org/officeDocument/2006/relationships/image" Target="../media/image565.png"/><Relationship Id="rId176" Type="http://schemas.openxmlformats.org/officeDocument/2006/relationships/customXml" Target="../ink/ink998.xml"/><Relationship Id="rId197" Type="http://schemas.openxmlformats.org/officeDocument/2006/relationships/image" Target="../media/image586.png"/><Relationship Id="rId201" Type="http://schemas.openxmlformats.org/officeDocument/2006/relationships/image" Target="../media/image588.png"/><Relationship Id="rId222" Type="http://schemas.openxmlformats.org/officeDocument/2006/relationships/customXml" Target="../ink/ink1021.xml"/><Relationship Id="rId243" Type="http://schemas.openxmlformats.org/officeDocument/2006/relationships/image" Target="../media/image609.png"/><Relationship Id="rId17" Type="http://schemas.openxmlformats.org/officeDocument/2006/relationships/image" Target="../media/image496.png"/><Relationship Id="rId38" Type="http://schemas.openxmlformats.org/officeDocument/2006/relationships/customXml" Target="../ink/ink929.xml"/><Relationship Id="rId59" Type="http://schemas.openxmlformats.org/officeDocument/2006/relationships/image" Target="../media/image517.png"/><Relationship Id="rId103" Type="http://schemas.openxmlformats.org/officeDocument/2006/relationships/image" Target="../media/image539.png"/><Relationship Id="rId124" Type="http://schemas.openxmlformats.org/officeDocument/2006/relationships/customXml" Target="../ink/ink972.xml"/><Relationship Id="rId70" Type="http://schemas.openxmlformats.org/officeDocument/2006/relationships/customXml" Target="../ink/ink945.xml"/><Relationship Id="rId91" Type="http://schemas.openxmlformats.org/officeDocument/2006/relationships/image" Target="../media/image533.png"/><Relationship Id="rId145" Type="http://schemas.openxmlformats.org/officeDocument/2006/relationships/image" Target="../media/image560.png"/><Relationship Id="rId166" Type="http://schemas.openxmlformats.org/officeDocument/2006/relationships/customXml" Target="../ink/ink993.xml"/><Relationship Id="rId187" Type="http://schemas.openxmlformats.org/officeDocument/2006/relationships/image" Target="../media/image581.png"/><Relationship Id="rId1" Type="http://schemas.openxmlformats.org/officeDocument/2006/relationships/slideLayout" Target="../slideLayouts/slideLayout2.xml"/><Relationship Id="rId212" Type="http://schemas.openxmlformats.org/officeDocument/2006/relationships/customXml" Target="../ink/ink1016.xml"/><Relationship Id="rId233" Type="http://schemas.openxmlformats.org/officeDocument/2006/relationships/image" Target="../media/image604.png"/><Relationship Id="rId254" Type="http://schemas.openxmlformats.org/officeDocument/2006/relationships/customXml" Target="../ink/ink1037.xml"/><Relationship Id="rId28" Type="http://schemas.openxmlformats.org/officeDocument/2006/relationships/customXml" Target="../ink/ink924.xml"/><Relationship Id="rId49" Type="http://schemas.openxmlformats.org/officeDocument/2006/relationships/image" Target="../media/image512.png"/><Relationship Id="rId114" Type="http://schemas.openxmlformats.org/officeDocument/2006/relationships/customXml" Target="../ink/ink967.xml"/><Relationship Id="rId60" Type="http://schemas.openxmlformats.org/officeDocument/2006/relationships/customXml" Target="../ink/ink940.xml"/><Relationship Id="rId81" Type="http://schemas.openxmlformats.org/officeDocument/2006/relationships/image" Target="../media/image528.png"/><Relationship Id="rId135" Type="http://schemas.openxmlformats.org/officeDocument/2006/relationships/image" Target="../media/image555.png"/><Relationship Id="rId156" Type="http://schemas.openxmlformats.org/officeDocument/2006/relationships/customXml" Target="../ink/ink988.xml"/><Relationship Id="rId177" Type="http://schemas.openxmlformats.org/officeDocument/2006/relationships/image" Target="../media/image576.png"/><Relationship Id="rId198" Type="http://schemas.openxmlformats.org/officeDocument/2006/relationships/customXml" Target="../ink/ink1009.xml"/><Relationship Id="rId202" Type="http://schemas.openxmlformats.org/officeDocument/2006/relationships/customXml" Target="../ink/ink1011.xml"/><Relationship Id="rId223" Type="http://schemas.openxmlformats.org/officeDocument/2006/relationships/image" Target="../media/image599.png"/><Relationship Id="rId244" Type="http://schemas.openxmlformats.org/officeDocument/2006/relationships/customXml" Target="../ink/ink1032.xml"/><Relationship Id="rId18" Type="http://schemas.openxmlformats.org/officeDocument/2006/relationships/customXml" Target="../ink/ink919.xml"/><Relationship Id="rId39" Type="http://schemas.openxmlformats.org/officeDocument/2006/relationships/image" Target="../media/image507.png"/><Relationship Id="rId50" Type="http://schemas.openxmlformats.org/officeDocument/2006/relationships/customXml" Target="../ink/ink935.xml"/><Relationship Id="rId104" Type="http://schemas.openxmlformats.org/officeDocument/2006/relationships/customXml" Target="../ink/ink962.xml"/><Relationship Id="rId125" Type="http://schemas.openxmlformats.org/officeDocument/2006/relationships/image" Target="../media/image550.png"/><Relationship Id="rId146" Type="http://schemas.openxmlformats.org/officeDocument/2006/relationships/customXml" Target="../ink/ink983.xml"/><Relationship Id="rId167" Type="http://schemas.openxmlformats.org/officeDocument/2006/relationships/image" Target="../media/image571.png"/><Relationship Id="rId188" Type="http://schemas.openxmlformats.org/officeDocument/2006/relationships/customXml" Target="../ink/ink1004.xml"/><Relationship Id="rId71" Type="http://schemas.openxmlformats.org/officeDocument/2006/relationships/image" Target="../media/image523.png"/><Relationship Id="rId92" Type="http://schemas.openxmlformats.org/officeDocument/2006/relationships/customXml" Target="../ink/ink956.xml"/><Relationship Id="rId213" Type="http://schemas.openxmlformats.org/officeDocument/2006/relationships/image" Target="../media/image594.png"/><Relationship Id="rId234" Type="http://schemas.openxmlformats.org/officeDocument/2006/relationships/customXml" Target="../ink/ink1027.xml"/><Relationship Id="rId2" Type="http://schemas.openxmlformats.org/officeDocument/2006/relationships/notesSlide" Target="../notesSlides/notesSlide11.xml"/><Relationship Id="rId29" Type="http://schemas.openxmlformats.org/officeDocument/2006/relationships/image" Target="../media/image502.png"/><Relationship Id="rId255" Type="http://schemas.openxmlformats.org/officeDocument/2006/relationships/image" Target="../media/image615.png"/><Relationship Id="rId40" Type="http://schemas.openxmlformats.org/officeDocument/2006/relationships/customXml" Target="../ink/ink930.xml"/><Relationship Id="rId115" Type="http://schemas.openxmlformats.org/officeDocument/2006/relationships/image" Target="../media/image545.png"/><Relationship Id="rId136" Type="http://schemas.openxmlformats.org/officeDocument/2006/relationships/customXml" Target="../ink/ink978.xml"/><Relationship Id="rId157" Type="http://schemas.openxmlformats.org/officeDocument/2006/relationships/image" Target="../media/image566.png"/><Relationship Id="rId178" Type="http://schemas.openxmlformats.org/officeDocument/2006/relationships/customXml" Target="../ink/ink999.xml"/><Relationship Id="rId61" Type="http://schemas.openxmlformats.org/officeDocument/2006/relationships/image" Target="../media/image518.png"/><Relationship Id="rId82" Type="http://schemas.openxmlformats.org/officeDocument/2006/relationships/customXml" Target="../ink/ink951.xml"/><Relationship Id="rId199" Type="http://schemas.openxmlformats.org/officeDocument/2006/relationships/image" Target="../media/image587.png"/><Relationship Id="rId203" Type="http://schemas.openxmlformats.org/officeDocument/2006/relationships/image" Target="../media/image589.png"/><Relationship Id="rId19" Type="http://schemas.openxmlformats.org/officeDocument/2006/relationships/image" Target="../media/image497.png"/><Relationship Id="rId224" Type="http://schemas.openxmlformats.org/officeDocument/2006/relationships/customXml" Target="../ink/ink1022.xml"/><Relationship Id="rId245" Type="http://schemas.openxmlformats.org/officeDocument/2006/relationships/image" Target="../media/image610.png"/><Relationship Id="rId30" Type="http://schemas.openxmlformats.org/officeDocument/2006/relationships/customXml" Target="../ink/ink925.xml"/><Relationship Id="rId105" Type="http://schemas.openxmlformats.org/officeDocument/2006/relationships/image" Target="../media/image540.png"/><Relationship Id="rId126" Type="http://schemas.openxmlformats.org/officeDocument/2006/relationships/customXml" Target="../ink/ink973.xml"/><Relationship Id="rId147" Type="http://schemas.openxmlformats.org/officeDocument/2006/relationships/image" Target="../media/image561.png"/><Relationship Id="rId168" Type="http://schemas.openxmlformats.org/officeDocument/2006/relationships/customXml" Target="../ink/ink994.xml"/><Relationship Id="rId51" Type="http://schemas.openxmlformats.org/officeDocument/2006/relationships/image" Target="../media/image513.png"/><Relationship Id="rId72" Type="http://schemas.openxmlformats.org/officeDocument/2006/relationships/customXml" Target="../ink/ink946.xml"/><Relationship Id="rId93" Type="http://schemas.openxmlformats.org/officeDocument/2006/relationships/image" Target="../media/image534.png"/><Relationship Id="rId189" Type="http://schemas.openxmlformats.org/officeDocument/2006/relationships/image" Target="../media/image582.png"/><Relationship Id="rId3" Type="http://schemas.openxmlformats.org/officeDocument/2006/relationships/image" Target="../media/image91.png"/><Relationship Id="rId214" Type="http://schemas.openxmlformats.org/officeDocument/2006/relationships/customXml" Target="../ink/ink1017.xml"/><Relationship Id="rId235" Type="http://schemas.openxmlformats.org/officeDocument/2006/relationships/image" Target="../media/image605.png"/><Relationship Id="rId256" Type="http://schemas.openxmlformats.org/officeDocument/2006/relationships/customXml" Target="../ink/ink1038.xml"/><Relationship Id="rId116" Type="http://schemas.openxmlformats.org/officeDocument/2006/relationships/customXml" Target="../ink/ink968.xml"/><Relationship Id="rId137" Type="http://schemas.openxmlformats.org/officeDocument/2006/relationships/image" Target="../media/image556.png"/><Relationship Id="rId158" Type="http://schemas.openxmlformats.org/officeDocument/2006/relationships/customXml" Target="../ink/ink989.xml"/><Relationship Id="rId20" Type="http://schemas.openxmlformats.org/officeDocument/2006/relationships/customXml" Target="../ink/ink920.xml"/><Relationship Id="rId41" Type="http://schemas.openxmlformats.org/officeDocument/2006/relationships/image" Target="../media/image508.png"/><Relationship Id="rId62" Type="http://schemas.openxmlformats.org/officeDocument/2006/relationships/customXml" Target="../ink/ink941.xml"/><Relationship Id="rId83" Type="http://schemas.openxmlformats.org/officeDocument/2006/relationships/image" Target="../media/image529.png"/><Relationship Id="rId179" Type="http://schemas.openxmlformats.org/officeDocument/2006/relationships/image" Target="../media/image577.png"/><Relationship Id="rId190" Type="http://schemas.openxmlformats.org/officeDocument/2006/relationships/customXml" Target="../ink/ink1005.xml"/><Relationship Id="rId204" Type="http://schemas.openxmlformats.org/officeDocument/2006/relationships/customXml" Target="../ink/ink1012.xml"/><Relationship Id="rId225" Type="http://schemas.openxmlformats.org/officeDocument/2006/relationships/image" Target="../media/image600.png"/><Relationship Id="rId246" Type="http://schemas.openxmlformats.org/officeDocument/2006/relationships/customXml" Target="../ink/ink1033.xml"/><Relationship Id="rId106" Type="http://schemas.openxmlformats.org/officeDocument/2006/relationships/customXml" Target="../ink/ink963.xml"/><Relationship Id="rId127" Type="http://schemas.openxmlformats.org/officeDocument/2006/relationships/image" Target="../media/image551.png"/><Relationship Id="rId10" Type="http://schemas.openxmlformats.org/officeDocument/2006/relationships/customXml" Target="../ink/ink915.xml"/><Relationship Id="rId31" Type="http://schemas.openxmlformats.org/officeDocument/2006/relationships/image" Target="../media/image503.png"/><Relationship Id="rId52" Type="http://schemas.openxmlformats.org/officeDocument/2006/relationships/customXml" Target="../ink/ink936.xml"/><Relationship Id="rId73" Type="http://schemas.openxmlformats.org/officeDocument/2006/relationships/image" Target="../media/image524.png"/><Relationship Id="rId94" Type="http://schemas.openxmlformats.org/officeDocument/2006/relationships/customXml" Target="../ink/ink957.xml"/><Relationship Id="rId148" Type="http://schemas.openxmlformats.org/officeDocument/2006/relationships/customXml" Target="../ink/ink984.xml"/><Relationship Id="rId169" Type="http://schemas.openxmlformats.org/officeDocument/2006/relationships/image" Target="../media/image572.png"/><Relationship Id="rId4" Type="http://schemas.openxmlformats.org/officeDocument/2006/relationships/customXml" Target="../ink/ink912.xml"/><Relationship Id="rId180" Type="http://schemas.openxmlformats.org/officeDocument/2006/relationships/customXml" Target="../ink/ink1000.xml"/><Relationship Id="rId215" Type="http://schemas.openxmlformats.org/officeDocument/2006/relationships/image" Target="../media/image595.png"/><Relationship Id="rId236" Type="http://schemas.openxmlformats.org/officeDocument/2006/relationships/customXml" Target="../ink/ink1028.xml"/><Relationship Id="rId257" Type="http://schemas.openxmlformats.org/officeDocument/2006/relationships/image" Target="../media/image616.png"/></Relationships>
</file>

<file path=ppt/slides/_rels/slide15.xml.rels><?xml version="1.0" encoding="UTF-8" standalone="yes"?>
<Relationships xmlns="http://schemas.openxmlformats.org/package/2006/relationships"><Relationship Id="rId8" Type="http://schemas.openxmlformats.org/officeDocument/2006/relationships/customXml" Target="../ink/ink1042.xml"/><Relationship Id="rId3" Type="http://schemas.openxmlformats.org/officeDocument/2006/relationships/image" Target="../media/image92.png"/><Relationship Id="rId7"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1041.xml"/><Relationship Id="rId5" Type="http://schemas.openxmlformats.org/officeDocument/2006/relationships/image" Target="../media/image619.png"/><Relationship Id="rId10" Type="http://schemas.openxmlformats.org/officeDocument/2006/relationships/image" Target="../media/image93.png"/><Relationship Id="rId4" Type="http://schemas.openxmlformats.org/officeDocument/2006/relationships/customXml" Target="../ink/ink1040.xml"/><Relationship Id="rId9" Type="http://schemas.openxmlformats.org/officeDocument/2006/relationships/image" Target="../media/image6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94.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9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96.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3" Type="http://schemas.openxmlformats.org/officeDocument/2006/relationships/customXml" Target="../ink/ink1049.xml"/><Relationship Id="rId18" Type="http://schemas.openxmlformats.org/officeDocument/2006/relationships/customXml" Target="../ink/ink1052.xml"/><Relationship Id="rId26" Type="http://schemas.openxmlformats.org/officeDocument/2006/relationships/customXml" Target="../ink/ink1056.xml"/><Relationship Id="rId39" Type="http://schemas.openxmlformats.org/officeDocument/2006/relationships/image" Target="../media/image642.png"/><Relationship Id="rId21" Type="http://schemas.openxmlformats.org/officeDocument/2006/relationships/image" Target="../media/image633.png"/><Relationship Id="rId34" Type="http://schemas.openxmlformats.org/officeDocument/2006/relationships/customXml" Target="../ink/ink1060.xml"/><Relationship Id="rId42" Type="http://schemas.openxmlformats.org/officeDocument/2006/relationships/customXml" Target="../ink/ink1064.xml"/><Relationship Id="rId47" Type="http://schemas.openxmlformats.org/officeDocument/2006/relationships/image" Target="../media/image646.png"/><Relationship Id="rId50" Type="http://schemas.openxmlformats.org/officeDocument/2006/relationships/customXml" Target="../ink/ink1068.xml"/><Relationship Id="rId7" Type="http://schemas.openxmlformats.org/officeDocument/2006/relationships/image" Target="../media/image628.png"/><Relationship Id="rId2" Type="http://schemas.openxmlformats.org/officeDocument/2006/relationships/notesSlide" Target="../notesSlides/notesSlide18.xml"/><Relationship Id="rId16" Type="http://schemas.openxmlformats.org/officeDocument/2006/relationships/image" Target="../media/image98.png"/><Relationship Id="rId29" Type="http://schemas.openxmlformats.org/officeDocument/2006/relationships/image" Target="../media/image637.png"/><Relationship Id="rId11" Type="http://schemas.openxmlformats.org/officeDocument/2006/relationships/customXml" Target="../ink/ink1047.xml"/><Relationship Id="rId24" Type="http://schemas.openxmlformats.org/officeDocument/2006/relationships/customXml" Target="../ink/ink1055.xml"/><Relationship Id="rId32" Type="http://schemas.openxmlformats.org/officeDocument/2006/relationships/customXml" Target="../ink/ink1059.xml"/><Relationship Id="rId37" Type="http://schemas.openxmlformats.org/officeDocument/2006/relationships/image" Target="../media/image641.png"/><Relationship Id="rId40" Type="http://schemas.openxmlformats.org/officeDocument/2006/relationships/customXml" Target="../ink/ink1063.xml"/><Relationship Id="rId45" Type="http://schemas.openxmlformats.org/officeDocument/2006/relationships/image" Target="../media/image645.png"/><Relationship Id="rId5" Type="http://schemas.openxmlformats.org/officeDocument/2006/relationships/image" Target="../media/image627.png"/><Relationship Id="rId15" Type="http://schemas.openxmlformats.org/officeDocument/2006/relationships/customXml" Target="../ink/ink1051.xml"/><Relationship Id="rId23" Type="http://schemas.openxmlformats.org/officeDocument/2006/relationships/image" Target="../media/image634.png"/><Relationship Id="rId28" Type="http://schemas.openxmlformats.org/officeDocument/2006/relationships/customXml" Target="../ink/ink1057.xml"/><Relationship Id="rId36" Type="http://schemas.openxmlformats.org/officeDocument/2006/relationships/customXml" Target="../ink/ink1061.xml"/><Relationship Id="rId49" Type="http://schemas.openxmlformats.org/officeDocument/2006/relationships/image" Target="../media/image647.png"/><Relationship Id="rId10" Type="http://schemas.openxmlformats.org/officeDocument/2006/relationships/customXml" Target="../ink/ink1046.xml"/><Relationship Id="rId19" Type="http://schemas.openxmlformats.org/officeDocument/2006/relationships/image" Target="../media/image632.png"/><Relationship Id="rId31" Type="http://schemas.openxmlformats.org/officeDocument/2006/relationships/image" Target="../media/image638.png"/><Relationship Id="rId44" Type="http://schemas.openxmlformats.org/officeDocument/2006/relationships/customXml" Target="../ink/ink1065.xml"/><Relationship Id="rId4" Type="http://schemas.openxmlformats.org/officeDocument/2006/relationships/customXml" Target="../ink/ink1043.xml"/><Relationship Id="rId9" Type="http://schemas.openxmlformats.org/officeDocument/2006/relationships/image" Target="../media/image629.png"/><Relationship Id="rId14" Type="http://schemas.openxmlformats.org/officeDocument/2006/relationships/customXml" Target="../ink/ink1050.xml"/><Relationship Id="rId22" Type="http://schemas.openxmlformats.org/officeDocument/2006/relationships/customXml" Target="../ink/ink1054.xml"/><Relationship Id="rId27" Type="http://schemas.openxmlformats.org/officeDocument/2006/relationships/image" Target="../media/image636.png"/><Relationship Id="rId30" Type="http://schemas.openxmlformats.org/officeDocument/2006/relationships/customXml" Target="../ink/ink1058.xml"/><Relationship Id="rId35" Type="http://schemas.openxmlformats.org/officeDocument/2006/relationships/image" Target="../media/image640.png"/><Relationship Id="rId43" Type="http://schemas.openxmlformats.org/officeDocument/2006/relationships/image" Target="../media/image644.png"/><Relationship Id="rId48" Type="http://schemas.openxmlformats.org/officeDocument/2006/relationships/customXml" Target="../ink/ink1067.xml"/><Relationship Id="rId8" Type="http://schemas.openxmlformats.org/officeDocument/2006/relationships/customXml" Target="../ink/ink1045.xml"/><Relationship Id="rId51" Type="http://schemas.openxmlformats.org/officeDocument/2006/relationships/image" Target="../media/image648.png"/><Relationship Id="rId3" Type="http://schemas.openxmlformats.org/officeDocument/2006/relationships/image" Target="../media/image97.png"/><Relationship Id="rId12" Type="http://schemas.openxmlformats.org/officeDocument/2006/relationships/customXml" Target="../ink/ink1048.xml"/><Relationship Id="rId17" Type="http://schemas.openxmlformats.org/officeDocument/2006/relationships/image" Target="../media/image99.png"/><Relationship Id="rId25" Type="http://schemas.openxmlformats.org/officeDocument/2006/relationships/image" Target="../media/image635.png"/><Relationship Id="rId33" Type="http://schemas.openxmlformats.org/officeDocument/2006/relationships/image" Target="../media/image639.png"/><Relationship Id="rId38" Type="http://schemas.openxmlformats.org/officeDocument/2006/relationships/customXml" Target="../ink/ink1062.xml"/><Relationship Id="rId46" Type="http://schemas.openxmlformats.org/officeDocument/2006/relationships/customXml" Target="../ink/ink1066.xml"/><Relationship Id="rId20" Type="http://schemas.openxmlformats.org/officeDocument/2006/relationships/customXml" Target="../ink/ink1053.xml"/><Relationship Id="rId41" Type="http://schemas.openxmlformats.org/officeDocument/2006/relationships/image" Target="../media/image643.png"/><Relationship Id="rId1" Type="http://schemas.openxmlformats.org/officeDocument/2006/relationships/slideLayout" Target="../slideLayouts/slideLayout2.xml"/><Relationship Id="rId6" Type="http://schemas.openxmlformats.org/officeDocument/2006/relationships/customXml" Target="../ink/ink1044.xml"/></Relationships>
</file>

<file path=ppt/slides/_rels/slide22.xml.rels><?xml version="1.0" encoding="UTF-8" standalone="yes"?>
<Relationships xmlns="http://schemas.openxmlformats.org/package/2006/relationships"><Relationship Id="rId13" Type="http://schemas.openxmlformats.org/officeDocument/2006/relationships/customXml" Target="../ink/ink1074.xml"/><Relationship Id="rId18" Type="http://schemas.openxmlformats.org/officeDocument/2006/relationships/image" Target="../media/image656.png"/><Relationship Id="rId26" Type="http://schemas.openxmlformats.org/officeDocument/2006/relationships/image" Target="../media/image660.png"/><Relationship Id="rId39" Type="http://schemas.openxmlformats.org/officeDocument/2006/relationships/customXml" Target="../ink/ink1087.xml"/><Relationship Id="rId21" Type="http://schemas.openxmlformats.org/officeDocument/2006/relationships/customXml" Target="../ink/ink1078.xml"/><Relationship Id="rId34" Type="http://schemas.openxmlformats.org/officeDocument/2006/relationships/image" Target="../media/image664.png"/><Relationship Id="rId42" Type="http://schemas.openxmlformats.org/officeDocument/2006/relationships/image" Target="../media/image668.png"/><Relationship Id="rId47" Type="http://schemas.openxmlformats.org/officeDocument/2006/relationships/customXml" Target="../ink/ink1091.xml"/><Relationship Id="rId7" Type="http://schemas.openxmlformats.org/officeDocument/2006/relationships/customXml" Target="../ink/ink1071.xml"/><Relationship Id="rId2" Type="http://schemas.openxmlformats.org/officeDocument/2006/relationships/notesSlide" Target="../notesSlides/notesSlide19.xml"/><Relationship Id="rId16" Type="http://schemas.openxmlformats.org/officeDocument/2006/relationships/image" Target="../media/image655.png"/><Relationship Id="rId29" Type="http://schemas.openxmlformats.org/officeDocument/2006/relationships/customXml" Target="../ink/ink1082.xml"/><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customXml" Target="../ink/ink1073.xml"/><Relationship Id="rId24" Type="http://schemas.openxmlformats.org/officeDocument/2006/relationships/image" Target="../media/image659.png"/><Relationship Id="rId32" Type="http://schemas.openxmlformats.org/officeDocument/2006/relationships/image" Target="../media/image663.png"/><Relationship Id="rId37" Type="http://schemas.openxmlformats.org/officeDocument/2006/relationships/customXml" Target="../ink/ink1086.xml"/><Relationship Id="rId40" Type="http://schemas.openxmlformats.org/officeDocument/2006/relationships/image" Target="../media/image667.png"/><Relationship Id="rId45" Type="http://schemas.openxmlformats.org/officeDocument/2006/relationships/customXml" Target="../ink/ink1090.xml"/><Relationship Id="rId5" Type="http://schemas.openxmlformats.org/officeDocument/2006/relationships/customXml" Target="../ink/ink1070.xml"/><Relationship Id="rId15" Type="http://schemas.openxmlformats.org/officeDocument/2006/relationships/customXml" Target="../ink/ink1075.xml"/><Relationship Id="rId23" Type="http://schemas.openxmlformats.org/officeDocument/2006/relationships/customXml" Target="../ink/ink1079.xml"/><Relationship Id="rId28" Type="http://schemas.openxmlformats.org/officeDocument/2006/relationships/image" Target="../media/image661.png"/><Relationship Id="rId36" Type="http://schemas.openxmlformats.org/officeDocument/2006/relationships/image" Target="../media/image665.png"/><Relationship Id="rId10" Type="http://schemas.openxmlformats.org/officeDocument/2006/relationships/image" Target="../media/image652.png"/><Relationship Id="rId19" Type="http://schemas.openxmlformats.org/officeDocument/2006/relationships/customXml" Target="../ink/ink1077.xml"/><Relationship Id="rId31" Type="http://schemas.openxmlformats.org/officeDocument/2006/relationships/customXml" Target="../ink/ink1083.xml"/><Relationship Id="rId44" Type="http://schemas.openxmlformats.org/officeDocument/2006/relationships/image" Target="../media/image669.png"/><Relationship Id="rId4" Type="http://schemas.openxmlformats.org/officeDocument/2006/relationships/image" Target="../media/image649.png"/><Relationship Id="rId9" Type="http://schemas.openxmlformats.org/officeDocument/2006/relationships/customXml" Target="../ink/ink1072.xml"/><Relationship Id="rId14" Type="http://schemas.openxmlformats.org/officeDocument/2006/relationships/image" Target="../media/image654.png"/><Relationship Id="rId22" Type="http://schemas.openxmlformats.org/officeDocument/2006/relationships/image" Target="../media/image658.png"/><Relationship Id="rId27" Type="http://schemas.openxmlformats.org/officeDocument/2006/relationships/customXml" Target="../ink/ink1081.xml"/><Relationship Id="rId30" Type="http://schemas.openxmlformats.org/officeDocument/2006/relationships/image" Target="../media/image662.png"/><Relationship Id="rId35" Type="http://schemas.openxmlformats.org/officeDocument/2006/relationships/customXml" Target="../ink/ink1085.xml"/><Relationship Id="rId43" Type="http://schemas.openxmlformats.org/officeDocument/2006/relationships/customXml" Target="../ink/ink1089.xml"/><Relationship Id="rId48" Type="http://schemas.openxmlformats.org/officeDocument/2006/relationships/image" Target="../media/image671.png"/><Relationship Id="rId8" Type="http://schemas.openxmlformats.org/officeDocument/2006/relationships/image" Target="../media/image651.png"/><Relationship Id="rId3" Type="http://schemas.openxmlformats.org/officeDocument/2006/relationships/customXml" Target="../ink/ink1069.xml"/><Relationship Id="rId12" Type="http://schemas.openxmlformats.org/officeDocument/2006/relationships/image" Target="../media/image653.png"/><Relationship Id="rId17" Type="http://schemas.openxmlformats.org/officeDocument/2006/relationships/customXml" Target="../ink/ink1076.xml"/><Relationship Id="rId25" Type="http://schemas.openxmlformats.org/officeDocument/2006/relationships/customXml" Target="../ink/ink1080.xml"/><Relationship Id="rId33" Type="http://schemas.openxmlformats.org/officeDocument/2006/relationships/customXml" Target="../ink/ink1084.xml"/><Relationship Id="rId38" Type="http://schemas.openxmlformats.org/officeDocument/2006/relationships/image" Target="../media/image666.png"/><Relationship Id="rId46" Type="http://schemas.openxmlformats.org/officeDocument/2006/relationships/image" Target="../media/image670.png"/><Relationship Id="rId20" Type="http://schemas.openxmlformats.org/officeDocument/2006/relationships/image" Target="../media/image657.png"/><Relationship Id="rId41" Type="http://schemas.openxmlformats.org/officeDocument/2006/relationships/customXml" Target="../ink/ink1088.xml"/></Relationships>
</file>

<file path=ppt/slides/_rels/slide23.xml.rels><?xml version="1.0" encoding="UTF-8" standalone="yes"?>
<Relationships xmlns="http://schemas.openxmlformats.org/package/2006/relationships"><Relationship Id="rId13" Type="http://schemas.openxmlformats.org/officeDocument/2006/relationships/customXml" Target="../ink/ink1098.xml"/><Relationship Id="rId18" Type="http://schemas.openxmlformats.org/officeDocument/2006/relationships/customXml" Target="../ink/ink1101.xml"/><Relationship Id="rId26" Type="http://schemas.openxmlformats.org/officeDocument/2006/relationships/customXml" Target="../ink/ink1105.xml"/><Relationship Id="rId39" Type="http://schemas.openxmlformats.org/officeDocument/2006/relationships/image" Target="../media/image685.png"/><Relationship Id="rId21" Type="http://schemas.openxmlformats.org/officeDocument/2006/relationships/image" Target="../media/image676.png"/><Relationship Id="rId34" Type="http://schemas.openxmlformats.org/officeDocument/2006/relationships/customXml" Target="../ink/ink1109.xml"/><Relationship Id="rId42" Type="http://schemas.openxmlformats.org/officeDocument/2006/relationships/customXml" Target="../ink/ink1113.xml"/><Relationship Id="rId47" Type="http://schemas.openxmlformats.org/officeDocument/2006/relationships/image" Target="../media/image689.png"/><Relationship Id="rId50" Type="http://schemas.openxmlformats.org/officeDocument/2006/relationships/customXml" Target="../ink/ink1117.xml"/><Relationship Id="rId7" Type="http://schemas.openxmlformats.org/officeDocument/2006/relationships/image" Target="../media/image673.png"/><Relationship Id="rId2" Type="http://schemas.openxmlformats.org/officeDocument/2006/relationships/notesSlide" Target="../notesSlides/notesSlide20.xml"/><Relationship Id="rId16" Type="http://schemas.openxmlformats.org/officeDocument/2006/relationships/image" Target="../media/image98.png"/><Relationship Id="rId29" Type="http://schemas.openxmlformats.org/officeDocument/2006/relationships/image" Target="../media/image680.png"/><Relationship Id="rId11" Type="http://schemas.openxmlformats.org/officeDocument/2006/relationships/customXml" Target="../ink/ink1096.xml"/><Relationship Id="rId24" Type="http://schemas.openxmlformats.org/officeDocument/2006/relationships/customXml" Target="../ink/ink1104.xml"/><Relationship Id="rId32" Type="http://schemas.openxmlformats.org/officeDocument/2006/relationships/customXml" Target="../ink/ink1108.xml"/><Relationship Id="rId37" Type="http://schemas.openxmlformats.org/officeDocument/2006/relationships/image" Target="../media/image684.png"/><Relationship Id="rId40" Type="http://schemas.openxmlformats.org/officeDocument/2006/relationships/customXml" Target="../ink/ink1112.xml"/><Relationship Id="rId45" Type="http://schemas.openxmlformats.org/officeDocument/2006/relationships/image" Target="../media/image688.png"/><Relationship Id="rId5" Type="http://schemas.openxmlformats.org/officeDocument/2006/relationships/image" Target="../media/image672.png"/><Relationship Id="rId15" Type="http://schemas.openxmlformats.org/officeDocument/2006/relationships/customXml" Target="../ink/ink1100.xml"/><Relationship Id="rId23" Type="http://schemas.openxmlformats.org/officeDocument/2006/relationships/image" Target="../media/image677.png"/><Relationship Id="rId28" Type="http://schemas.openxmlformats.org/officeDocument/2006/relationships/customXml" Target="../ink/ink1106.xml"/><Relationship Id="rId36" Type="http://schemas.openxmlformats.org/officeDocument/2006/relationships/customXml" Target="../ink/ink1110.xml"/><Relationship Id="rId49" Type="http://schemas.openxmlformats.org/officeDocument/2006/relationships/image" Target="../media/image690.png"/><Relationship Id="rId10" Type="http://schemas.openxmlformats.org/officeDocument/2006/relationships/customXml" Target="../ink/ink1095.xml"/><Relationship Id="rId19" Type="http://schemas.openxmlformats.org/officeDocument/2006/relationships/image" Target="../media/image675.png"/><Relationship Id="rId31" Type="http://schemas.openxmlformats.org/officeDocument/2006/relationships/image" Target="../media/image681.png"/><Relationship Id="rId44" Type="http://schemas.openxmlformats.org/officeDocument/2006/relationships/customXml" Target="../ink/ink1114.xml"/><Relationship Id="rId4" Type="http://schemas.openxmlformats.org/officeDocument/2006/relationships/customXml" Target="../ink/ink1092.xml"/><Relationship Id="rId9" Type="http://schemas.openxmlformats.org/officeDocument/2006/relationships/image" Target="../media/image674.png"/><Relationship Id="rId14" Type="http://schemas.openxmlformats.org/officeDocument/2006/relationships/customXml" Target="../ink/ink1099.xml"/><Relationship Id="rId22" Type="http://schemas.openxmlformats.org/officeDocument/2006/relationships/customXml" Target="../ink/ink1103.xml"/><Relationship Id="rId27" Type="http://schemas.openxmlformats.org/officeDocument/2006/relationships/image" Target="../media/image679.png"/><Relationship Id="rId30" Type="http://schemas.openxmlformats.org/officeDocument/2006/relationships/customXml" Target="../ink/ink1107.xml"/><Relationship Id="rId35" Type="http://schemas.openxmlformats.org/officeDocument/2006/relationships/image" Target="../media/image683.png"/><Relationship Id="rId43" Type="http://schemas.openxmlformats.org/officeDocument/2006/relationships/image" Target="../media/image687.png"/><Relationship Id="rId48" Type="http://schemas.openxmlformats.org/officeDocument/2006/relationships/customXml" Target="../ink/ink1116.xml"/><Relationship Id="rId8" Type="http://schemas.openxmlformats.org/officeDocument/2006/relationships/customXml" Target="../ink/ink1094.xml"/><Relationship Id="rId51" Type="http://schemas.openxmlformats.org/officeDocument/2006/relationships/image" Target="../media/image691.png"/><Relationship Id="rId3" Type="http://schemas.openxmlformats.org/officeDocument/2006/relationships/image" Target="../media/image97.png"/><Relationship Id="rId12" Type="http://schemas.openxmlformats.org/officeDocument/2006/relationships/customXml" Target="../ink/ink1097.xml"/><Relationship Id="rId17" Type="http://schemas.openxmlformats.org/officeDocument/2006/relationships/image" Target="../media/image99.png"/><Relationship Id="rId25" Type="http://schemas.openxmlformats.org/officeDocument/2006/relationships/image" Target="../media/image678.png"/><Relationship Id="rId33" Type="http://schemas.openxmlformats.org/officeDocument/2006/relationships/image" Target="../media/image682.png"/><Relationship Id="rId38" Type="http://schemas.openxmlformats.org/officeDocument/2006/relationships/customXml" Target="../ink/ink1111.xml"/><Relationship Id="rId46" Type="http://schemas.openxmlformats.org/officeDocument/2006/relationships/customXml" Target="../ink/ink1115.xml"/><Relationship Id="rId20" Type="http://schemas.openxmlformats.org/officeDocument/2006/relationships/customXml" Target="../ink/ink1102.xml"/><Relationship Id="rId41" Type="http://schemas.openxmlformats.org/officeDocument/2006/relationships/image" Target="../media/image686.png"/><Relationship Id="rId1" Type="http://schemas.openxmlformats.org/officeDocument/2006/relationships/slideLayout" Target="../slideLayouts/slideLayout2.xml"/><Relationship Id="rId6" Type="http://schemas.openxmlformats.org/officeDocument/2006/relationships/customXml" Target="../ink/ink109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96.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customXml" Target="../ink/ink1123.xml"/><Relationship Id="rId18" Type="http://schemas.openxmlformats.org/officeDocument/2006/relationships/image" Target="../media/image700.png"/><Relationship Id="rId3" Type="http://schemas.openxmlformats.org/officeDocument/2006/relationships/customXml" Target="../ink/ink1118.xml"/><Relationship Id="rId21" Type="http://schemas.openxmlformats.org/officeDocument/2006/relationships/customXml" Target="../ink/ink1127.xml"/><Relationship Id="rId7" Type="http://schemas.openxmlformats.org/officeDocument/2006/relationships/customXml" Target="../ink/ink1120.xml"/><Relationship Id="rId12" Type="http://schemas.openxmlformats.org/officeDocument/2006/relationships/image" Target="../media/image697.png"/><Relationship Id="rId17" Type="http://schemas.openxmlformats.org/officeDocument/2006/relationships/customXml" Target="../ink/ink1125.xml"/><Relationship Id="rId2" Type="http://schemas.openxmlformats.org/officeDocument/2006/relationships/image" Target="../media/image100.png"/><Relationship Id="rId16" Type="http://schemas.openxmlformats.org/officeDocument/2006/relationships/image" Target="../media/image699.png"/><Relationship Id="rId20"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694.png"/><Relationship Id="rId11" Type="http://schemas.openxmlformats.org/officeDocument/2006/relationships/customXml" Target="../ink/ink1122.xml"/><Relationship Id="rId5" Type="http://schemas.openxmlformats.org/officeDocument/2006/relationships/customXml" Target="../ink/ink1119.xml"/><Relationship Id="rId15" Type="http://schemas.openxmlformats.org/officeDocument/2006/relationships/customXml" Target="../ink/ink1124.xml"/><Relationship Id="rId10" Type="http://schemas.openxmlformats.org/officeDocument/2006/relationships/image" Target="../media/image696.png"/><Relationship Id="rId19" Type="http://schemas.openxmlformats.org/officeDocument/2006/relationships/customXml" Target="../ink/ink1126.xml"/><Relationship Id="rId4" Type="http://schemas.openxmlformats.org/officeDocument/2006/relationships/image" Target="../media/image693.png"/><Relationship Id="rId9" Type="http://schemas.openxmlformats.org/officeDocument/2006/relationships/customXml" Target="../ink/ink1121.xml"/><Relationship Id="rId14" Type="http://schemas.openxmlformats.org/officeDocument/2006/relationships/image" Target="../media/image698.png"/><Relationship Id="rId22" Type="http://schemas.openxmlformats.org/officeDocument/2006/relationships/image" Target="../media/image7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382.png"/><Relationship Id="rId366" Type="http://schemas.openxmlformats.org/officeDocument/2006/relationships/image" Target="../media/image403.png"/><Relationship Id="rId170" Type="http://schemas.openxmlformats.org/officeDocument/2006/relationships/image" Target="../media/image305.png"/><Relationship Id="rId226" Type="http://schemas.openxmlformats.org/officeDocument/2006/relationships/image" Target="../media/image333.png"/><Relationship Id="rId433" Type="http://schemas.openxmlformats.org/officeDocument/2006/relationships/customXml" Target="../ink/ink216.xml"/><Relationship Id="rId268" Type="http://schemas.openxmlformats.org/officeDocument/2006/relationships/image" Target="../media/image354.png"/><Relationship Id="rId32" Type="http://schemas.openxmlformats.org/officeDocument/2006/relationships/image" Target="../media/image236.png"/><Relationship Id="rId74" Type="http://schemas.openxmlformats.org/officeDocument/2006/relationships/image" Target="../media/image257.png"/><Relationship Id="rId128" Type="http://schemas.openxmlformats.org/officeDocument/2006/relationships/image" Target="../media/image284.png"/><Relationship Id="rId335" Type="http://schemas.openxmlformats.org/officeDocument/2006/relationships/customXml" Target="../ink/ink167.xml"/><Relationship Id="rId377" Type="http://schemas.openxmlformats.org/officeDocument/2006/relationships/customXml" Target="../ink/ink188.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402" Type="http://schemas.openxmlformats.org/officeDocument/2006/relationships/image" Target="../media/image421.png"/><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365.png"/><Relationship Id="rId304" Type="http://schemas.openxmlformats.org/officeDocument/2006/relationships/image" Target="../media/image372.png"/><Relationship Id="rId346" Type="http://schemas.openxmlformats.org/officeDocument/2006/relationships/image" Target="../media/image393.png"/><Relationship Id="rId388" Type="http://schemas.openxmlformats.org/officeDocument/2006/relationships/image" Target="../media/image414.png"/><Relationship Id="rId85" Type="http://schemas.openxmlformats.org/officeDocument/2006/relationships/customXml" Target="../ink/ink42.xml"/><Relationship Id="rId150" Type="http://schemas.openxmlformats.org/officeDocument/2006/relationships/image" Target="../media/image295.png"/><Relationship Id="rId192" Type="http://schemas.openxmlformats.org/officeDocument/2006/relationships/image" Target="../media/image316.png"/><Relationship Id="rId206" Type="http://schemas.openxmlformats.org/officeDocument/2006/relationships/image" Target="../media/image323.png"/><Relationship Id="rId413" Type="http://schemas.openxmlformats.org/officeDocument/2006/relationships/customXml" Target="../ink/ink206.xml"/><Relationship Id="rId248" Type="http://schemas.openxmlformats.org/officeDocument/2006/relationships/image" Target="../media/image344.png"/><Relationship Id="rId12" Type="http://schemas.openxmlformats.org/officeDocument/2006/relationships/image" Target="../media/image226.png"/><Relationship Id="rId108" Type="http://schemas.openxmlformats.org/officeDocument/2006/relationships/image" Target="../media/image274.png"/><Relationship Id="rId315" Type="http://schemas.openxmlformats.org/officeDocument/2006/relationships/customXml" Target="../ink/ink157.xml"/><Relationship Id="rId357" Type="http://schemas.openxmlformats.org/officeDocument/2006/relationships/customXml" Target="../ink/ink178.xml"/><Relationship Id="rId54" Type="http://schemas.openxmlformats.org/officeDocument/2006/relationships/image" Target="../media/image247.png"/><Relationship Id="rId96" Type="http://schemas.openxmlformats.org/officeDocument/2006/relationships/image" Target="../media/image268.png"/><Relationship Id="rId161" Type="http://schemas.openxmlformats.org/officeDocument/2006/relationships/customXml" Target="../ink/ink80.xml"/><Relationship Id="rId217" Type="http://schemas.openxmlformats.org/officeDocument/2006/relationships/customXml" Target="../ink/ink108.xml"/><Relationship Id="rId399" Type="http://schemas.openxmlformats.org/officeDocument/2006/relationships/customXml" Target="../ink/ink199.xml"/><Relationship Id="rId259" Type="http://schemas.openxmlformats.org/officeDocument/2006/relationships/customXml" Target="../ink/ink129.xml"/><Relationship Id="rId424" Type="http://schemas.openxmlformats.org/officeDocument/2006/relationships/image" Target="../media/image432.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355.png"/><Relationship Id="rId326" Type="http://schemas.openxmlformats.org/officeDocument/2006/relationships/image" Target="../media/image383.png"/><Relationship Id="rId65" Type="http://schemas.openxmlformats.org/officeDocument/2006/relationships/customXml" Target="../ink/ink32.xml"/><Relationship Id="rId130" Type="http://schemas.openxmlformats.org/officeDocument/2006/relationships/image" Target="../media/image285.png"/><Relationship Id="rId368" Type="http://schemas.openxmlformats.org/officeDocument/2006/relationships/image" Target="../media/image404.png"/><Relationship Id="rId172" Type="http://schemas.openxmlformats.org/officeDocument/2006/relationships/image" Target="../media/image306.png"/><Relationship Id="rId228" Type="http://schemas.openxmlformats.org/officeDocument/2006/relationships/image" Target="../media/image334.png"/><Relationship Id="rId435" Type="http://schemas.openxmlformats.org/officeDocument/2006/relationships/customXml" Target="../ink/ink217.xml"/><Relationship Id="rId281" Type="http://schemas.openxmlformats.org/officeDocument/2006/relationships/customXml" Target="../ink/ink140.xml"/><Relationship Id="rId337" Type="http://schemas.openxmlformats.org/officeDocument/2006/relationships/customXml" Target="../ink/ink168.xml"/><Relationship Id="rId34" Type="http://schemas.openxmlformats.org/officeDocument/2006/relationships/image" Target="../media/image237.png"/><Relationship Id="rId76" Type="http://schemas.openxmlformats.org/officeDocument/2006/relationships/image" Target="../media/image258.png"/><Relationship Id="rId141" Type="http://schemas.openxmlformats.org/officeDocument/2006/relationships/customXml" Target="../ink/ink70.xml"/><Relationship Id="rId379" Type="http://schemas.openxmlformats.org/officeDocument/2006/relationships/customXml" Target="../ink/ink189.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390" Type="http://schemas.openxmlformats.org/officeDocument/2006/relationships/image" Target="../media/image415.png"/><Relationship Id="rId404" Type="http://schemas.openxmlformats.org/officeDocument/2006/relationships/image" Target="../media/image422.png"/><Relationship Id="rId250" Type="http://schemas.openxmlformats.org/officeDocument/2006/relationships/image" Target="../media/image345.png"/><Relationship Id="rId292" Type="http://schemas.openxmlformats.org/officeDocument/2006/relationships/image" Target="../media/image366.png"/><Relationship Id="rId306" Type="http://schemas.openxmlformats.org/officeDocument/2006/relationships/image" Target="../media/image373.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275.png"/><Relationship Id="rId348" Type="http://schemas.openxmlformats.org/officeDocument/2006/relationships/image" Target="../media/image394.png"/><Relationship Id="rId152" Type="http://schemas.openxmlformats.org/officeDocument/2006/relationships/image" Target="../media/image296.png"/><Relationship Id="rId194" Type="http://schemas.openxmlformats.org/officeDocument/2006/relationships/image" Target="../media/image317.png"/><Relationship Id="rId208" Type="http://schemas.openxmlformats.org/officeDocument/2006/relationships/image" Target="../media/image324.png"/><Relationship Id="rId415" Type="http://schemas.openxmlformats.org/officeDocument/2006/relationships/customXml" Target="../ink/ink207.xml"/><Relationship Id="rId261" Type="http://schemas.openxmlformats.org/officeDocument/2006/relationships/customXml" Target="../ink/ink130.xml"/><Relationship Id="rId14" Type="http://schemas.openxmlformats.org/officeDocument/2006/relationships/image" Target="../media/image227.png"/><Relationship Id="rId56" Type="http://schemas.openxmlformats.org/officeDocument/2006/relationships/image" Target="../media/image248.png"/><Relationship Id="rId317" Type="http://schemas.openxmlformats.org/officeDocument/2006/relationships/customXml" Target="../ink/ink158.xml"/><Relationship Id="rId359" Type="http://schemas.openxmlformats.org/officeDocument/2006/relationships/customXml" Target="../ink/ink179.xml"/><Relationship Id="rId98" Type="http://schemas.openxmlformats.org/officeDocument/2006/relationships/image" Target="../media/image26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405.png"/><Relationship Id="rId426" Type="http://schemas.openxmlformats.org/officeDocument/2006/relationships/image" Target="../media/image433.png"/><Relationship Id="rId230" Type="http://schemas.openxmlformats.org/officeDocument/2006/relationships/image" Target="../media/image335.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356.png"/><Relationship Id="rId328" Type="http://schemas.openxmlformats.org/officeDocument/2006/relationships/image" Target="../media/image384.png"/><Relationship Id="rId132" Type="http://schemas.openxmlformats.org/officeDocument/2006/relationships/image" Target="../media/image286.png"/><Relationship Id="rId174" Type="http://schemas.openxmlformats.org/officeDocument/2006/relationships/image" Target="../media/image307.png"/><Relationship Id="rId381" Type="http://schemas.openxmlformats.org/officeDocument/2006/relationships/customXml" Target="../ink/ink190.xml"/><Relationship Id="rId241" Type="http://schemas.openxmlformats.org/officeDocument/2006/relationships/customXml" Target="../ink/ink120.xml"/><Relationship Id="rId437" Type="http://schemas.openxmlformats.org/officeDocument/2006/relationships/customXml" Target="../ink/ink218.xml"/><Relationship Id="rId36" Type="http://schemas.openxmlformats.org/officeDocument/2006/relationships/image" Target="../media/image238.png"/><Relationship Id="rId283" Type="http://schemas.openxmlformats.org/officeDocument/2006/relationships/customXml" Target="../ink/ink141.xml"/><Relationship Id="rId339" Type="http://schemas.openxmlformats.org/officeDocument/2006/relationships/customXml" Target="../ink/ink169.xml"/><Relationship Id="rId78" Type="http://schemas.openxmlformats.org/officeDocument/2006/relationships/image" Target="../media/image259.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395.png"/><Relationship Id="rId406" Type="http://schemas.openxmlformats.org/officeDocument/2006/relationships/image" Target="../media/image423.png"/><Relationship Id="rId9" Type="http://schemas.openxmlformats.org/officeDocument/2006/relationships/customXml" Target="../ink/ink4.xml"/><Relationship Id="rId210" Type="http://schemas.openxmlformats.org/officeDocument/2006/relationships/image" Target="../media/image325.png"/><Relationship Id="rId392" Type="http://schemas.openxmlformats.org/officeDocument/2006/relationships/image" Target="../media/image416.png"/><Relationship Id="rId252" Type="http://schemas.openxmlformats.org/officeDocument/2006/relationships/image" Target="../media/image346.png"/><Relationship Id="rId294" Type="http://schemas.openxmlformats.org/officeDocument/2006/relationships/image" Target="../media/image367.png"/><Relationship Id="rId308" Type="http://schemas.openxmlformats.org/officeDocument/2006/relationships/image" Target="../media/image374.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276.png"/><Relationship Id="rId154" Type="http://schemas.openxmlformats.org/officeDocument/2006/relationships/image" Target="../media/image297.png"/><Relationship Id="rId361" Type="http://schemas.openxmlformats.org/officeDocument/2006/relationships/customXml" Target="../ink/ink180.xml"/><Relationship Id="rId196" Type="http://schemas.openxmlformats.org/officeDocument/2006/relationships/image" Target="../media/image318.png"/><Relationship Id="rId417" Type="http://schemas.openxmlformats.org/officeDocument/2006/relationships/customXml" Target="../ink/ink208.xml"/><Relationship Id="rId16" Type="http://schemas.openxmlformats.org/officeDocument/2006/relationships/image" Target="../media/image228.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58" Type="http://schemas.openxmlformats.org/officeDocument/2006/relationships/image" Target="../media/image249.png"/><Relationship Id="rId123" Type="http://schemas.openxmlformats.org/officeDocument/2006/relationships/customXml" Target="../ink/ink61.xml"/><Relationship Id="rId330" Type="http://schemas.openxmlformats.org/officeDocument/2006/relationships/image" Target="../media/image385.png"/><Relationship Id="rId165" Type="http://schemas.openxmlformats.org/officeDocument/2006/relationships/customXml" Target="../ink/ink82.xml"/><Relationship Id="rId372" Type="http://schemas.openxmlformats.org/officeDocument/2006/relationships/image" Target="../media/image1.png"/><Relationship Id="rId428" Type="http://schemas.openxmlformats.org/officeDocument/2006/relationships/image" Target="../media/image434.png"/><Relationship Id="rId232" Type="http://schemas.openxmlformats.org/officeDocument/2006/relationships/image" Target="../media/image336.png"/><Relationship Id="rId274" Type="http://schemas.openxmlformats.org/officeDocument/2006/relationships/image" Target="../media/image357.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287.png"/><Relationship Id="rId80" Type="http://schemas.openxmlformats.org/officeDocument/2006/relationships/image" Target="../media/image260.png"/><Relationship Id="rId176" Type="http://schemas.openxmlformats.org/officeDocument/2006/relationships/image" Target="../media/image308.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20.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38" Type="http://schemas.openxmlformats.org/officeDocument/2006/relationships/image" Target="../media/image239.png"/><Relationship Id="rId103" Type="http://schemas.openxmlformats.org/officeDocument/2006/relationships/customXml" Target="../ink/ink51.xml"/><Relationship Id="rId310" Type="http://schemas.openxmlformats.org/officeDocument/2006/relationships/image" Target="../media/image375.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396.png"/><Relationship Id="rId394" Type="http://schemas.openxmlformats.org/officeDocument/2006/relationships/image" Target="../media/image417.png"/><Relationship Id="rId408" Type="http://schemas.openxmlformats.org/officeDocument/2006/relationships/image" Target="../media/image424.png"/><Relationship Id="rId212" Type="http://schemas.openxmlformats.org/officeDocument/2006/relationships/image" Target="../media/image326.png"/><Relationship Id="rId254" Type="http://schemas.openxmlformats.org/officeDocument/2006/relationships/image" Target="../media/image347.png"/><Relationship Id="rId49" Type="http://schemas.openxmlformats.org/officeDocument/2006/relationships/customXml" Target="../ink/ink24.xml"/><Relationship Id="rId114" Type="http://schemas.openxmlformats.org/officeDocument/2006/relationships/image" Target="../media/image277.png"/><Relationship Id="rId296" Type="http://schemas.openxmlformats.org/officeDocument/2006/relationships/image" Target="../media/image368.png"/><Relationship Id="rId60" Type="http://schemas.openxmlformats.org/officeDocument/2006/relationships/image" Target="../media/image25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298.png"/><Relationship Id="rId177" Type="http://schemas.openxmlformats.org/officeDocument/2006/relationships/customXml" Target="../ink/ink88.xml"/><Relationship Id="rId198" Type="http://schemas.openxmlformats.org/officeDocument/2006/relationships/image" Target="../media/image319.png"/><Relationship Id="rId321" Type="http://schemas.openxmlformats.org/officeDocument/2006/relationships/customXml" Target="../ink/ink160.xml"/><Relationship Id="rId342" Type="http://schemas.openxmlformats.org/officeDocument/2006/relationships/image" Target="../media/image391.png"/><Relationship Id="rId363" Type="http://schemas.openxmlformats.org/officeDocument/2006/relationships/customXml" Target="../ink/ink181.xml"/><Relationship Id="rId384" Type="http://schemas.openxmlformats.org/officeDocument/2006/relationships/image" Target="../media/image412.png"/><Relationship Id="rId419" Type="http://schemas.openxmlformats.org/officeDocument/2006/relationships/customXml" Target="../ink/ink209.xml"/><Relationship Id="rId202" Type="http://schemas.openxmlformats.org/officeDocument/2006/relationships/image" Target="../media/image321.png"/><Relationship Id="rId223" Type="http://schemas.openxmlformats.org/officeDocument/2006/relationships/customXml" Target="../ink/ink111.xml"/><Relationship Id="rId244" Type="http://schemas.openxmlformats.org/officeDocument/2006/relationships/image" Target="../media/image342.png"/><Relationship Id="rId430" Type="http://schemas.openxmlformats.org/officeDocument/2006/relationships/image" Target="../media/image435.png"/><Relationship Id="rId18" Type="http://schemas.openxmlformats.org/officeDocument/2006/relationships/image" Target="../media/image229.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363.png"/><Relationship Id="rId50" Type="http://schemas.openxmlformats.org/officeDocument/2006/relationships/image" Target="../media/image245.png"/><Relationship Id="rId104" Type="http://schemas.openxmlformats.org/officeDocument/2006/relationships/image" Target="../media/image272.png"/><Relationship Id="rId125" Type="http://schemas.openxmlformats.org/officeDocument/2006/relationships/customXml" Target="../ink/ink62.xml"/><Relationship Id="rId146" Type="http://schemas.openxmlformats.org/officeDocument/2006/relationships/image" Target="../media/image293.png"/><Relationship Id="rId167" Type="http://schemas.openxmlformats.org/officeDocument/2006/relationships/customXml" Target="../ink/ink83.xml"/><Relationship Id="rId188" Type="http://schemas.openxmlformats.org/officeDocument/2006/relationships/image" Target="../media/image314.png"/><Relationship Id="rId311" Type="http://schemas.openxmlformats.org/officeDocument/2006/relationships/customXml" Target="../ink/ink155.xml"/><Relationship Id="rId332" Type="http://schemas.openxmlformats.org/officeDocument/2006/relationships/image" Target="../media/image386.png"/><Relationship Id="rId353" Type="http://schemas.openxmlformats.org/officeDocument/2006/relationships/customXml" Target="../ink/ink176.xml"/><Relationship Id="rId374" Type="http://schemas.openxmlformats.org/officeDocument/2006/relationships/image" Target="../media/image407.png"/><Relationship Id="rId395" Type="http://schemas.openxmlformats.org/officeDocument/2006/relationships/customXml" Target="../ink/ink197.xml"/><Relationship Id="rId409" Type="http://schemas.openxmlformats.org/officeDocument/2006/relationships/customXml" Target="../ink/ink204.xml"/><Relationship Id="rId71" Type="http://schemas.openxmlformats.org/officeDocument/2006/relationships/customXml" Target="../ink/ink35.xml"/><Relationship Id="rId92" Type="http://schemas.openxmlformats.org/officeDocument/2006/relationships/image" Target="../media/image266.png"/><Relationship Id="rId213" Type="http://schemas.openxmlformats.org/officeDocument/2006/relationships/customXml" Target="../ink/ink106.xml"/><Relationship Id="rId234" Type="http://schemas.openxmlformats.org/officeDocument/2006/relationships/image" Target="../media/image337.png"/><Relationship Id="rId420" Type="http://schemas.openxmlformats.org/officeDocument/2006/relationships/image" Target="../media/image430.png"/><Relationship Id="rId2" Type="http://schemas.openxmlformats.org/officeDocument/2006/relationships/notesSlide" Target="../notesSlides/notesSlide3.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358.png"/><Relationship Id="rId297" Type="http://schemas.openxmlformats.org/officeDocument/2006/relationships/customXml" Target="../ink/ink148.xml"/><Relationship Id="rId40" Type="http://schemas.openxmlformats.org/officeDocument/2006/relationships/image" Target="../media/image240.png"/><Relationship Id="rId115" Type="http://schemas.openxmlformats.org/officeDocument/2006/relationships/customXml" Target="../ink/ink57.xml"/><Relationship Id="rId136" Type="http://schemas.openxmlformats.org/officeDocument/2006/relationships/image" Target="../media/image288.png"/><Relationship Id="rId157" Type="http://schemas.openxmlformats.org/officeDocument/2006/relationships/customXml" Target="../ink/ink78.xml"/><Relationship Id="rId178" Type="http://schemas.openxmlformats.org/officeDocument/2006/relationships/image" Target="../media/image309.png"/><Relationship Id="rId301" Type="http://schemas.openxmlformats.org/officeDocument/2006/relationships/customXml" Target="../ink/ink150.xml"/><Relationship Id="rId322" Type="http://schemas.openxmlformats.org/officeDocument/2006/relationships/image" Target="../media/image381.png"/><Relationship Id="rId343" Type="http://schemas.openxmlformats.org/officeDocument/2006/relationships/customXml" Target="../ink/ink171.xml"/><Relationship Id="rId364" Type="http://schemas.openxmlformats.org/officeDocument/2006/relationships/image" Target="../media/image402.png"/><Relationship Id="rId61" Type="http://schemas.openxmlformats.org/officeDocument/2006/relationships/customXml" Target="../ink/ink30.xml"/><Relationship Id="rId82" Type="http://schemas.openxmlformats.org/officeDocument/2006/relationships/image" Target="../media/image261.png"/><Relationship Id="rId199" Type="http://schemas.openxmlformats.org/officeDocument/2006/relationships/customXml" Target="../ink/ink99.xml"/><Relationship Id="rId203" Type="http://schemas.openxmlformats.org/officeDocument/2006/relationships/customXml" Target="../ink/ink101.xml"/><Relationship Id="rId385" Type="http://schemas.openxmlformats.org/officeDocument/2006/relationships/customXml" Target="../ink/ink192.xml"/><Relationship Id="rId19" Type="http://schemas.openxmlformats.org/officeDocument/2006/relationships/customXml" Target="../ink/ink9.xml"/><Relationship Id="rId224" Type="http://schemas.openxmlformats.org/officeDocument/2006/relationships/image" Target="../media/image332.png"/><Relationship Id="rId245" Type="http://schemas.openxmlformats.org/officeDocument/2006/relationships/customXml" Target="../ink/ink122.xml"/><Relationship Id="rId266" Type="http://schemas.openxmlformats.org/officeDocument/2006/relationships/image" Target="../media/image353.png"/><Relationship Id="rId287" Type="http://schemas.openxmlformats.org/officeDocument/2006/relationships/customXml" Target="../ink/ink143.xml"/><Relationship Id="rId410" Type="http://schemas.openxmlformats.org/officeDocument/2006/relationships/image" Target="../media/image425.png"/><Relationship Id="rId431" Type="http://schemas.openxmlformats.org/officeDocument/2006/relationships/customXml" Target="../ink/ink215.xml"/><Relationship Id="rId30" Type="http://schemas.openxmlformats.org/officeDocument/2006/relationships/image" Target="../media/image235.png"/><Relationship Id="rId105" Type="http://schemas.openxmlformats.org/officeDocument/2006/relationships/customXml" Target="../ink/ink52.xml"/><Relationship Id="rId126" Type="http://schemas.openxmlformats.org/officeDocument/2006/relationships/image" Target="../media/image283.png"/><Relationship Id="rId147" Type="http://schemas.openxmlformats.org/officeDocument/2006/relationships/customXml" Target="../ink/ink73.xml"/><Relationship Id="rId168" Type="http://schemas.openxmlformats.org/officeDocument/2006/relationships/image" Target="../media/image304.png"/><Relationship Id="rId312" Type="http://schemas.openxmlformats.org/officeDocument/2006/relationships/image" Target="../media/image376.png"/><Relationship Id="rId333" Type="http://schemas.openxmlformats.org/officeDocument/2006/relationships/customXml" Target="../ink/ink166.xml"/><Relationship Id="rId354" Type="http://schemas.openxmlformats.org/officeDocument/2006/relationships/image" Target="../media/image397.png"/><Relationship Id="rId51" Type="http://schemas.openxmlformats.org/officeDocument/2006/relationships/customXml" Target="../ink/ink25.xml"/><Relationship Id="rId72" Type="http://schemas.openxmlformats.org/officeDocument/2006/relationships/image" Target="../media/image256.png"/><Relationship Id="rId93" Type="http://schemas.openxmlformats.org/officeDocument/2006/relationships/customXml" Target="../ink/ink46.xml"/><Relationship Id="rId189" Type="http://schemas.openxmlformats.org/officeDocument/2006/relationships/customXml" Target="../ink/ink94.xml"/><Relationship Id="rId375" Type="http://schemas.openxmlformats.org/officeDocument/2006/relationships/customXml" Target="../ink/ink187.xml"/><Relationship Id="rId396" Type="http://schemas.openxmlformats.org/officeDocument/2006/relationships/image" Target="../media/image418.png"/><Relationship Id="rId3" Type="http://schemas.openxmlformats.org/officeDocument/2006/relationships/customXml" Target="../ink/ink1.xml"/><Relationship Id="rId214" Type="http://schemas.openxmlformats.org/officeDocument/2006/relationships/image" Target="../media/image327.png"/><Relationship Id="rId235" Type="http://schemas.openxmlformats.org/officeDocument/2006/relationships/customXml" Target="../ink/ink117.xml"/><Relationship Id="rId256" Type="http://schemas.openxmlformats.org/officeDocument/2006/relationships/image" Target="../media/image348.png"/><Relationship Id="rId277" Type="http://schemas.openxmlformats.org/officeDocument/2006/relationships/customXml" Target="../ink/ink138.xml"/><Relationship Id="rId298" Type="http://schemas.openxmlformats.org/officeDocument/2006/relationships/image" Target="../media/image369.png"/><Relationship Id="rId400" Type="http://schemas.openxmlformats.org/officeDocument/2006/relationships/image" Target="../media/image420.png"/><Relationship Id="rId421" Type="http://schemas.openxmlformats.org/officeDocument/2006/relationships/customXml" Target="../ink/ink210.xml"/><Relationship Id="rId116" Type="http://schemas.openxmlformats.org/officeDocument/2006/relationships/image" Target="../media/image278.png"/><Relationship Id="rId137" Type="http://schemas.openxmlformats.org/officeDocument/2006/relationships/customXml" Target="../ink/ink68.xml"/><Relationship Id="rId158" Type="http://schemas.openxmlformats.org/officeDocument/2006/relationships/image" Target="../media/image299.png"/><Relationship Id="rId302" Type="http://schemas.openxmlformats.org/officeDocument/2006/relationships/image" Target="../media/image371.png"/><Relationship Id="rId323" Type="http://schemas.openxmlformats.org/officeDocument/2006/relationships/customXml" Target="../ink/ink161.xml"/><Relationship Id="rId344" Type="http://schemas.openxmlformats.org/officeDocument/2006/relationships/image" Target="../media/image392.png"/><Relationship Id="rId20" Type="http://schemas.openxmlformats.org/officeDocument/2006/relationships/image" Target="../media/image230.png"/><Relationship Id="rId41" Type="http://schemas.openxmlformats.org/officeDocument/2006/relationships/customXml" Target="../ink/ink20.xml"/><Relationship Id="rId62" Type="http://schemas.openxmlformats.org/officeDocument/2006/relationships/image" Target="../media/image251.png"/><Relationship Id="rId83" Type="http://schemas.openxmlformats.org/officeDocument/2006/relationships/customXml" Target="../ink/ink41.xml"/><Relationship Id="rId179" Type="http://schemas.openxmlformats.org/officeDocument/2006/relationships/customXml" Target="../ink/ink89.xml"/><Relationship Id="rId365" Type="http://schemas.openxmlformats.org/officeDocument/2006/relationships/customXml" Target="../ink/ink182.xml"/><Relationship Id="rId386" Type="http://schemas.openxmlformats.org/officeDocument/2006/relationships/image" Target="../media/image413.png"/><Relationship Id="rId190" Type="http://schemas.openxmlformats.org/officeDocument/2006/relationships/image" Target="../media/image315.png"/><Relationship Id="rId204" Type="http://schemas.openxmlformats.org/officeDocument/2006/relationships/image" Target="../media/image322.png"/><Relationship Id="rId225" Type="http://schemas.openxmlformats.org/officeDocument/2006/relationships/customXml" Target="../ink/ink112.xml"/><Relationship Id="rId246" Type="http://schemas.openxmlformats.org/officeDocument/2006/relationships/image" Target="../media/image343.png"/><Relationship Id="rId267" Type="http://schemas.openxmlformats.org/officeDocument/2006/relationships/customXml" Target="../ink/ink133.xml"/><Relationship Id="rId288" Type="http://schemas.openxmlformats.org/officeDocument/2006/relationships/image" Target="../media/image364.png"/><Relationship Id="rId411" Type="http://schemas.openxmlformats.org/officeDocument/2006/relationships/customXml" Target="../ink/ink205.xml"/><Relationship Id="rId432" Type="http://schemas.openxmlformats.org/officeDocument/2006/relationships/image" Target="../media/image436.png"/><Relationship Id="rId106" Type="http://schemas.openxmlformats.org/officeDocument/2006/relationships/image" Target="../media/image273.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225.png"/><Relationship Id="rId31" Type="http://schemas.openxmlformats.org/officeDocument/2006/relationships/customXml" Target="../ink/ink15.xml"/><Relationship Id="rId52" Type="http://schemas.openxmlformats.org/officeDocument/2006/relationships/image" Target="../media/image246.png"/><Relationship Id="rId73" Type="http://schemas.openxmlformats.org/officeDocument/2006/relationships/customXml" Target="../ink/ink36.xml"/><Relationship Id="rId94" Type="http://schemas.openxmlformats.org/officeDocument/2006/relationships/image" Target="../media/image267.png"/><Relationship Id="rId148" Type="http://schemas.openxmlformats.org/officeDocument/2006/relationships/image" Target="../media/image294.png"/><Relationship Id="rId169" Type="http://schemas.openxmlformats.org/officeDocument/2006/relationships/customXml" Target="../ink/ink84.xml"/><Relationship Id="rId334" Type="http://schemas.openxmlformats.org/officeDocument/2006/relationships/image" Target="../media/image387.png"/><Relationship Id="rId355" Type="http://schemas.openxmlformats.org/officeDocument/2006/relationships/customXml" Target="../ink/ink177.xml"/><Relationship Id="rId376" Type="http://schemas.openxmlformats.org/officeDocument/2006/relationships/image" Target="../media/image408.png"/><Relationship Id="rId397" Type="http://schemas.openxmlformats.org/officeDocument/2006/relationships/customXml" Target="../ink/ink198.xml"/><Relationship Id="rId4" Type="http://schemas.openxmlformats.org/officeDocument/2006/relationships/image" Target="../media/image222.png"/><Relationship Id="rId180" Type="http://schemas.openxmlformats.org/officeDocument/2006/relationships/image" Target="../media/image310.png"/><Relationship Id="rId215" Type="http://schemas.openxmlformats.org/officeDocument/2006/relationships/customXml" Target="../ink/ink107.xml"/><Relationship Id="rId236" Type="http://schemas.openxmlformats.org/officeDocument/2006/relationships/image" Target="../media/image338.png"/><Relationship Id="rId257" Type="http://schemas.openxmlformats.org/officeDocument/2006/relationships/customXml" Target="../ink/ink128.xml"/><Relationship Id="rId278" Type="http://schemas.openxmlformats.org/officeDocument/2006/relationships/image" Target="../media/image359.png"/><Relationship Id="rId401" Type="http://schemas.openxmlformats.org/officeDocument/2006/relationships/customXml" Target="../ink/ink200.xml"/><Relationship Id="rId422" Type="http://schemas.openxmlformats.org/officeDocument/2006/relationships/image" Target="../media/image431.png"/><Relationship Id="rId303" Type="http://schemas.openxmlformats.org/officeDocument/2006/relationships/customXml" Target="../ink/ink151.xml"/><Relationship Id="rId42" Type="http://schemas.openxmlformats.org/officeDocument/2006/relationships/image" Target="../media/image241.png"/><Relationship Id="rId84" Type="http://schemas.openxmlformats.org/officeDocument/2006/relationships/image" Target="../media/image262.png"/><Relationship Id="rId138" Type="http://schemas.openxmlformats.org/officeDocument/2006/relationships/image" Target="../media/image289.png"/><Relationship Id="rId345" Type="http://schemas.openxmlformats.org/officeDocument/2006/relationships/customXml" Target="../ink/ink172.xml"/><Relationship Id="rId387" Type="http://schemas.openxmlformats.org/officeDocument/2006/relationships/customXml" Target="../ink/ink193.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426.png"/><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377.png"/><Relationship Id="rId356" Type="http://schemas.openxmlformats.org/officeDocument/2006/relationships/image" Target="../media/image398.png"/><Relationship Id="rId398" Type="http://schemas.openxmlformats.org/officeDocument/2006/relationships/image" Target="../media/image419.png"/><Relationship Id="rId95" Type="http://schemas.openxmlformats.org/officeDocument/2006/relationships/customXml" Target="../ink/ink47.xml"/><Relationship Id="rId160" Type="http://schemas.openxmlformats.org/officeDocument/2006/relationships/image" Target="../media/image300.png"/><Relationship Id="rId216" Type="http://schemas.openxmlformats.org/officeDocument/2006/relationships/image" Target="../media/image328.png"/><Relationship Id="rId423" Type="http://schemas.openxmlformats.org/officeDocument/2006/relationships/customXml" Target="../ink/ink211.xml"/><Relationship Id="rId258" Type="http://schemas.openxmlformats.org/officeDocument/2006/relationships/image" Target="../media/image349.png"/><Relationship Id="rId22" Type="http://schemas.openxmlformats.org/officeDocument/2006/relationships/image" Target="../media/image231.png"/><Relationship Id="rId64" Type="http://schemas.openxmlformats.org/officeDocument/2006/relationships/image" Target="../media/image252.png"/><Relationship Id="rId118" Type="http://schemas.openxmlformats.org/officeDocument/2006/relationships/image" Target="../media/image279.png"/><Relationship Id="rId325" Type="http://schemas.openxmlformats.org/officeDocument/2006/relationships/customXml" Target="../ink/ink162.xml"/><Relationship Id="rId367" Type="http://schemas.openxmlformats.org/officeDocument/2006/relationships/customXml" Target="../ink/ink183.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360.png"/><Relationship Id="rId336" Type="http://schemas.openxmlformats.org/officeDocument/2006/relationships/image" Target="../media/image388.png"/><Relationship Id="rId75" Type="http://schemas.openxmlformats.org/officeDocument/2006/relationships/customXml" Target="../ink/ink37.xml"/><Relationship Id="rId140" Type="http://schemas.openxmlformats.org/officeDocument/2006/relationships/image" Target="../media/image290.png"/><Relationship Id="rId182" Type="http://schemas.openxmlformats.org/officeDocument/2006/relationships/image" Target="../media/image311.png"/><Relationship Id="rId378" Type="http://schemas.openxmlformats.org/officeDocument/2006/relationships/image" Target="../media/image409.png"/><Relationship Id="rId403" Type="http://schemas.openxmlformats.org/officeDocument/2006/relationships/customXml" Target="../ink/ink201.xml"/><Relationship Id="rId6" Type="http://schemas.openxmlformats.org/officeDocument/2006/relationships/image" Target="../media/image223.png"/><Relationship Id="rId238" Type="http://schemas.openxmlformats.org/officeDocument/2006/relationships/image" Target="../media/image339.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44" Type="http://schemas.openxmlformats.org/officeDocument/2006/relationships/image" Target="../media/image242.png"/><Relationship Id="rId86" Type="http://schemas.openxmlformats.org/officeDocument/2006/relationships/image" Target="../media/image263.png"/><Relationship Id="rId151" Type="http://schemas.openxmlformats.org/officeDocument/2006/relationships/customXml" Target="../ink/ink75.xml"/><Relationship Id="rId389" Type="http://schemas.openxmlformats.org/officeDocument/2006/relationships/customXml" Target="../ink/ink194.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427.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350.png"/><Relationship Id="rId316" Type="http://schemas.openxmlformats.org/officeDocument/2006/relationships/image" Target="../media/image378.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280.png"/><Relationship Id="rId358" Type="http://schemas.openxmlformats.org/officeDocument/2006/relationships/image" Target="../media/image399.png"/><Relationship Id="rId162" Type="http://schemas.openxmlformats.org/officeDocument/2006/relationships/image" Target="../media/image301.png"/><Relationship Id="rId218" Type="http://schemas.openxmlformats.org/officeDocument/2006/relationships/image" Target="../media/image329.png"/><Relationship Id="rId425" Type="http://schemas.openxmlformats.org/officeDocument/2006/relationships/customXml" Target="../ink/ink212.xml"/><Relationship Id="rId271" Type="http://schemas.openxmlformats.org/officeDocument/2006/relationships/customXml" Target="../ink/ink135.xml"/><Relationship Id="rId24" Type="http://schemas.openxmlformats.org/officeDocument/2006/relationships/image" Target="../media/image232.png"/><Relationship Id="rId66" Type="http://schemas.openxmlformats.org/officeDocument/2006/relationships/image" Target="../media/image253.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410.png"/><Relationship Id="rId436" Type="http://schemas.openxmlformats.org/officeDocument/2006/relationships/image" Target="../media/image3.png"/><Relationship Id="rId240" Type="http://schemas.openxmlformats.org/officeDocument/2006/relationships/image" Target="../media/image340.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270.png"/><Relationship Id="rId282" Type="http://schemas.openxmlformats.org/officeDocument/2006/relationships/image" Target="../media/image361.png"/><Relationship Id="rId338" Type="http://schemas.openxmlformats.org/officeDocument/2006/relationships/image" Target="../media/image389.png"/><Relationship Id="rId8" Type="http://schemas.openxmlformats.org/officeDocument/2006/relationships/image" Target="../media/image224.png"/><Relationship Id="rId142" Type="http://schemas.openxmlformats.org/officeDocument/2006/relationships/image" Target="../media/image291.png"/><Relationship Id="rId184" Type="http://schemas.openxmlformats.org/officeDocument/2006/relationships/image" Target="../media/image312.png"/><Relationship Id="rId391" Type="http://schemas.openxmlformats.org/officeDocument/2006/relationships/customXml" Target="../ink/ink195.xml"/><Relationship Id="rId405" Type="http://schemas.openxmlformats.org/officeDocument/2006/relationships/customXml" Target="../ink/ink202.xml"/><Relationship Id="rId251" Type="http://schemas.openxmlformats.org/officeDocument/2006/relationships/customXml" Target="../ink/ink125.xml"/><Relationship Id="rId46" Type="http://schemas.openxmlformats.org/officeDocument/2006/relationships/image" Target="../media/image243.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88" Type="http://schemas.openxmlformats.org/officeDocument/2006/relationships/image" Target="../media/image264.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400.png"/><Relationship Id="rId416" Type="http://schemas.openxmlformats.org/officeDocument/2006/relationships/image" Target="../media/image428.png"/><Relationship Id="rId220" Type="http://schemas.openxmlformats.org/officeDocument/2006/relationships/image" Target="../media/image330.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351.png"/><Relationship Id="rId318" Type="http://schemas.openxmlformats.org/officeDocument/2006/relationships/image" Target="../media/image379.png"/><Relationship Id="rId99" Type="http://schemas.openxmlformats.org/officeDocument/2006/relationships/customXml" Target="../ink/ink49.xml"/><Relationship Id="rId122" Type="http://schemas.openxmlformats.org/officeDocument/2006/relationships/image" Target="../media/image281.png"/><Relationship Id="rId164" Type="http://schemas.openxmlformats.org/officeDocument/2006/relationships/image" Target="../media/image302.png"/><Relationship Id="rId371" Type="http://schemas.openxmlformats.org/officeDocument/2006/relationships/customXml" Target="../ink/ink185.xml"/><Relationship Id="rId427" Type="http://schemas.openxmlformats.org/officeDocument/2006/relationships/customXml" Target="../ink/ink213.xml"/><Relationship Id="rId26" Type="http://schemas.openxmlformats.org/officeDocument/2006/relationships/image" Target="../media/image233.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68" Type="http://schemas.openxmlformats.org/officeDocument/2006/relationships/image" Target="../media/image254.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390.png"/><Relationship Id="rId200" Type="http://schemas.openxmlformats.org/officeDocument/2006/relationships/image" Target="../media/image320.png"/><Relationship Id="rId382" Type="http://schemas.openxmlformats.org/officeDocument/2006/relationships/image" Target="../media/image411.png"/><Relationship Id="rId438" Type="http://schemas.openxmlformats.org/officeDocument/2006/relationships/customXml" Target="../ink/ink219.xml"/><Relationship Id="rId242" Type="http://schemas.openxmlformats.org/officeDocument/2006/relationships/image" Target="../media/image341.png"/><Relationship Id="rId284" Type="http://schemas.openxmlformats.org/officeDocument/2006/relationships/image" Target="../media/image362.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271.png"/><Relationship Id="rId144" Type="http://schemas.openxmlformats.org/officeDocument/2006/relationships/image" Target="../media/image292.png"/><Relationship Id="rId90" Type="http://schemas.openxmlformats.org/officeDocument/2006/relationships/image" Target="../media/image265.png"/><Relationship Id="rId186" Type="http://schemas.openxmlformats.org/officeDocument/2006/relationships/image" Target="../media/image313.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8" Type="http://schemas.openxmlformats.org/officeDocument/2006/relationships/image" Target="../media/image244.png"/><Relationship Id="rId113" Type="http://schemas.openxmlformats.org/officeDocument/2006/relationships/customXml" Target="../ink/ink56.xml"/><Relationship Id="rId320" Type="http://schemas.openxmlformats.org/officeDocument/2006/relationships/image" Target="../media/image380.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401.png"/><Relationship Id="rId418" Type="http://schemas.openxmlformats.org/officeDocument/2006/relationships/image" Target="../media/image429.png"/><Relationship Id="rId222" Type="http://schemas.openxmlformats.org/officeDocument/2006/relationships/image" Target="../media/image331.png"/><Relationship Id="rId264" Type="http://schemas.openxmlformats.org/officeDocument/2006/relationships/image" Target="../media/image352.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282.png"/><Relationship Id="rId70" Type="http://schemas.openxmlformats.org/officeDocument/2006/relationships/image" Target="../media/image255.png"/><Relationship Id="rId166" Type="http://schemas.openxmlformats.org/officeDocument/2006/relationships/image" Target="../media/image303.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customXml" Target="../ink/ink221.xml"/><Relationship Id="rId28" Type="http://schemas.openxmlformats.org/officeDocument/2006/relationships/image" Target="../media/image234.png"/><Relationship Id="rId275" Type="http://schemas.openxmlformats.org/officeDocument/2006/relationships/customXml" Target="../ink/ink137.xml"/><Relationship Id="rId300" Type="http://schemas.openxmlformats.org/officeDocument/2006/relationships/image" Target="../media/image370.png"/></Relationships>
</file>

<file path=ppt/slides/_rels/slide7.xml.rels><?xml version="1.0" encoding="UTF-8" standalone="yes"?>
<Relationships xmlns="http://schemas.openxmlformats.org/package/2006/relationships"><Relationship Id="rId117" Type="http://schemas.openxmlformats.org/officeDocument/2006/relationships/customXml" Target="../ink/ink279.xml"/><Relationship Id="rId299" Type="http://schemas.openxmlformats.org/officeDocument/2006/relationships/customXml" Target="../ink/ink370.xml"/><Relationship Id="rId21" Type="http://schemas.openxmlformats.org/officeDocument/2006/relationships/customXml" Target="../ink/ink231.xml"/><Relationship Id="rId63" Type="http://schemas.openxmlformats.org/officeDocument/2006/relationships/customXml" Target="../ink/ink252.xml"/><Relationship Id="rId159" Type="http://schemas.openxmlformats.org/officeDocument/2006/relationships/customXml" Target="../ink/ink300.xml"/><Relationship Id="rId324" Type="http://schemas.openxmlformats.org/officeDocument/2006/relationships/image" Target="../media/image4020.png"/><Relationship Id="rId366" Type="http://schemas.openxmlformats.org/officeDocument/2006/relationships/image" Target="../media/image4230.png"/><Relationship Id="rId170" Type="http://schemas.openxmlformats.org/officeDocument/2006/relationships/image" Target="../media/image3250.png"/><Relationship Id="rId226" Type="http://schemas.openxmlformats.org/officeDocument/2006/relationships/image" Target="../media/image3530.png"/><Relationship Id="rId268" Type="http://schemas.openxmlformats.org/officeDocument/2006/relationships/image" Target="../media/image3740.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3040.png"/><Relationship Id="rId335" Type="http://schemas.openxmlformats.org/officeDocument/2006/relationships/customXml" Target="../ink/ink388.xml"/><Relationship Id="rId377" Type="http://schemas.openxmlformats.org/officeDocument/2006/relationships/customXml" Target="../ink/ink409.xml"/><Relationship Id="rId5" Type="http://schemas.openxmlformats.org/officeDocument/2006/relationships/customXml" Target="../ink/ink223.xml"/><Relationship Id="rId181" Type="http://schemas.openxmlformats.org/officeDocument/2006/relationships/customXml" Target="../ink/ink311.xml"/><Relationship Id="rId237" Type="http://schemas.openxmlformats.org/officeDocument/2006/relationships/customXml" Target="../ink/ink339.xml"/><Relationship Id="rId402" Type="http://schemas.openxmlformats.org/officeDocument/2006/relationships/image" Target="../media/image441.png"/><Relationship Id="rId279" Type="http://schemas.openxmlformats.org/officeDocument/2006/relationships/customXml" Target="../ink/ink360.xml"/><Relationship Id="rId43" Type="http://schemas.openxmlformats.org/officeDocument/2006/relationships/customXml" Target="../ink/ink242.xml"/><Relationship Id="rId139" Type="http://schemas.openxmlformats.org/officeDocument/2006/relationships/customXml" Target="../ink/ink290.xml"/><Relationship Id="rId290" Type="http://schemas.openxmlformats.org/officeDocument/2006/relationships/image" Target="../media/image3850.png"/><Relationship Id="rId304" Type="http://schemas.openxmlformats.org/officeDocument/2006/relationships/image" Target="../media/image3920.png"/><Relationship Id="rId346" Type="http://schemas.openxmlformats.org/officeDocument/2006/relationships/image" Target="../media/image4130.png"/><Relationship Id="rId388" Type="http://schemas.openxmlformats.org/officeDocument/2006/relationships/image" Target="../media/image4340.png"/><Relationship Id="rId85" Type="http://schemas.openxmlformats.org/officeDocument/2006/relationships/customXml" Target="../ink/ink263.xml"/><Relationship Id="rId150" Type="http://schemas.openxmlformats.org/officeDocument/2006/relationships/image" Target="../media/image3150.png"/><Relationship Id="rId192" Type="http://schemas.openxmlformats.org/officeDocument/2006/relationships/image" Target="../media/image3360.png"/><Relationship Id="rId206" Type="http://schemas.openxmlformats.org/officeDocument/2006/relationships/image" Target="../media/image3430.png"/><Relationship Id="rId413" Type="http://schemas.openxmlformats.org/officeDocument/2006/relationships/customXml" Target="../ink/ink427.xml"/><Relationship Id="rId248" Type="http://schemas.openxmlformats.org/officeDocument/2006/relationships/image" Target="../media/image3640.png"/><Relationship Id="rId12" Type="http://schemas.openxmlformats.org/officeDocument/2006/relationships/image" Target="../media/image2260.png"/><Relationship Id="rId108" Type="http://schemas.openxmlformats.org/officeDocument/2006/relationships/image" Target="../media/image2940.png"/><Relationship Id="rId315" Type="http://schemas.openxmlformats.org/officeDocument/2006/relationships/customXml" Target="../ink/ink378.xml"/><Relationship Id="rId357" Type="http://schemas.openxmlformats.org/officeDocument/2006/relationships/customXml" Target="../ink/ink399.xml"/><Relationship Id="rId54" Type="http://schemas.openxmlformats.org/officeDocument/2006/relationships/image" Target="../media/image2470.png"/><Relationship Id="rId96" Type="http://schemas.openxmlformats.org/officeDocument/2006/relationships/image" Target="../media/image2880.png"/><Relationship Id="rId161" Type="http://schemas.openxmlformats.org/officeDocument/2006/relationships/customXml" Target="../ink/ink301.xml"/><Relationship Id="rId217" Type="http://schemas.openxmlformats.org/officeDocument/2006/relationships/customXml" Target="../ink/ink329.xml"/><Relationship Id="rId399" Type="http://schemas.openxmlformats.org/officeDocument/2006/relationships/customXml" Target="../ink/ink420.xml"/><Relationship Id="rId259" Type="http://schemas.openxmlformats.org/officeDocument/2006/relationships/customXml" Target="../ink/ink350.xml"/><Relationship Id="rId424" Type="http://schemas.openxmlformats.org/officeDocument/2006/relationships/image" Target="../media/image452.png"/><Relationship Id="rId23" Type="http://schemas.openxmlformats.org/officeDocument/2006/relationships/customXml" Target="../ink/ink232.xml"/><Relationship Id="rId119" Type="http://schemas.openxmlformats.org/officeDocument/2006/relationships/customXml" Target="../ink/ink280.xml"/><Relationship Id="rId270" Type="http://schemas.openxmlformats.org/officeDocument/2006/relationships/image" Target="../media/image3750.png"/><Relationship Id="rId326" Type="http://schemas.openxmlformats.org/officeDocument/2006/relationships/image" Target="../media/image4030.png"/><Relationship Id="rId65" Type="http://schemas.openxmlformats.org/officeDocument/2006/relationships/customXml" Target="../ink/ink253.xml"/><Relationship Id="rId130" Type="http://schemas.openxmlformats.org/officeDocument/2006/relationships/image" Target="../media/image3050.png"/><Relationship Id="rId368" Type="http://schemas.openxmlformats.org/officeDocument/2006/relationships/image" Target="../media/image4240.png"/><Relationship Id="rId172" Type="http://schemas.openxmlformats.org/officeDocument/2006/relationships/image" Target="../media/image3260.png"/><Relationship Id="rId228" Type="http://schemas.openxmlformats.org/officeDocument/2006/relationships/image" Target="../media/image3540.png"/><Relationship Id="rId281" Type="http://schemas.openxmlformats.org/officeDocument/2006/relationships/customXml" Target="../ink/ink361.xml"/><Relationship Id="rId337" Type="http://schemas.openxmlformats.org/officeDocument/2006/relationships/customXml" Target="../ink/ink389.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291.xml"/><Relationship Id="rId379" Type="http://schemas.openxmlformats.org/officeDocument/2006/relationships/customXml" Target="../ink/ink410.xml"/><Relationship Id="rId7" Type="http://schemas.openxmlformats.org/officeDocument/2006/relationships/customXml" Target="../ink/ink224.xml"/><Relationship Id="rId183" Type="http://schemas.openxmlformats.org/officeDocument/2006/relationships/customXml" Target="../ink/ink312.xml"/><Relationship Id="rId239" Type="http://schemas.openxmlformats.org/officeDocument/2006/relationships/customXml" Target="../ink/ink340.xml"/><Relationship Id="rId390" Type="http://schemas.openxmlformats.org/officeDocument/2006/relationships/image" Target="../media/image4350.png"/><Relationship Id="rId404" Type="http://schemas.openxmlformats.org/officeDocument/2006/relationships/image" Target="../media/image442.png"/><Relationship Id="rId250" Type="http://schemas.openxmlformats.org/officeDocument/2006/relationships/image" Target="../media/image3650.png"/><Relationship Id="rId292" Type="http://schemas.openxmlformats.org/officeDocument/2006/relationships/image" Target="../media/image3860.png"/><Relationship Id="rId306" Type="http://schemas.openxmlformats.org/officeDocument/2006/relationships/image" Target="../media/image3930.png"/><Relationship Id="rId45" Type="http://schemas.openxmlformats.org/officeDocument/2006/relationships/customXml" Target="../ink/ink243.xml"/><Relationship Id="rId87" Type="http://schemas.openxmlformats.org/officeDocument/2006/relationships/customXml" Target="../ink/ink264.xml"/><Relationship Id="rId110" Type="http://schemas.openxmlformats.org/officeDocument/2006/relationships/image" Target="../media/image2950.png"/><Relationship Id="rId348" Type="http://schemas.openxmlformats.org/officeDocument/2006/relationships/image" Target="../media/image4140.png"/><Relationship Id="rId152" Type="http://schemas.openxmlformats.org/officeDocument/2006/relationships/image" Target="../media/image3160.png"/><Relationship Id="rId194" Type="http://schemas.openxmlformats.org/officeDocument/2006/relationships/image" Target="../media/image3370.png"/><Relationship Id="rId208" Type="http://schemas.openxmlformats.org/officeDocument/2006/relationships/image" Target="../media/image3440.png"/><Relationship Id="rId415" Type="http://schemas.openxmlformats.org/officeDocument/2006/relationships/customXml" Target="../ink/ink428.xml"/><Relationship Id="rId261" Type="http://schemas.openxmlformats.org/officeDocument/2006/relationships/customXml" Target="../ink/ink351.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379.xml"/><Relationship Id="rId359" Type="http://schemas.openxmlformats.org/officeDocument/2006/relationships/customXml" Target="../ink/ink400.xml"/><Relationship Id="rId98" Type="http://schemas.openxmlformats.org/officeDocument/2006/relationships/image" Target="../media/image2890.png"/><Relationship Id="rId121" Type="http://schemas.openxmlformats.org/officeDocument/2006/relationships/customXml" Target="../ink/ink281.xml"/><Relationship Id="rId163" Type="http://schemas.openxmlformats.org/officeDocument/2006/relationships/customXml" Target="../ink/ink302.xml"/><Relationship Id="rId219" Type="http://schemas.openxmlformats.org/officeDocument/2006/relationships/customXml" Target="../ink/ink330.xml"/><Relationship Id="rId370" Type="http://schemas.openxmlformats.org/officeDocument/2006/relationships/image" Target="../media/image4250.png"/><Relationship Id="rId426" Type="http://schemas.openxmlformats.org/officeDocument/2006/relationships/image" Target="../media/image453.png"/><Relationship Id="rId230" Type="http://schemas.openxmlformats.org/officeDocument/2006/relationships/image" Target="../media/image3550.png"/><Relationship Id="rId25" Type="http://schemas.openxmlformats.org/officeDocument/2006/relationships/customXml" Target="../ink/ink233.xml"/><Relationship Id="rId67" Type="http://schemas.openxmlformats.org/officeDocument/2006/relationships/customXml" Target="../ink/ink254.xml"/><Relationship Id="rId272" Type="http://schemas.openxmlformats.org/officeDocument/2006/relationships/image" Target="../media/image3760.png"/><Relationship Id="rId328" Type="http://schemas.openxmlformats.org/officeDocument/2006/relationships/image" Target="../media/image4040.png"/><Relationship Id="rId132" Type="http://schemas.openxmlformats.org/officeDocument/2006/relationships/image" Target="../media/image3060.png"/><Relationship Id="rId174" Type="http://schemas.openxmlformats.org/officeDocument/2006/relationships/image" Target="../media/image3270.png"/><Relationship Id="rId381" Type="http://schemas.openxmlformats.org/officeDocument/2006/relationships/customXml" Target="../ink/ink411.xml"/><Relationship Id="rId241" Type="http://schemas.openxmlformats.org/officeDocument/2006/relationships/customXml" Target="../ink/ink341.xml"/><Relationship Id="rId36" Type="http://schemas.openxmlformats.org/officeDocument/2006/relationships/image" Target="../media/image2380.png"/><Relationship Id="rId283" Type="http://schemas.openxmlformats.org/officeDocument/2006/relationships/customXml" Target="../ink/ink362.xml"/><Relationship Id="rId339" Type="http://schemas.openxmlformats.org/officeDocument/2006/relationships/customXml" Target="../ink/ink390.xml"/><Relationship Id="rId78" Type="http://schemas.openxmlformats.org/officeDocument/2006/relationships/image" Target="../media/image2590.png"/><Relationship Id="rId101" Type="http://schemas.openxmlformats.org/officeDocument/2006/relationships/customXml" Target="../ink/ink271.xml"/><Relationship Id="rId143" Type="http://schemas.openxmlformats.org/officeDocument/2006/relationships/customXml" Target="../ink/ink292.xml"/><Relationship Id="rId185" Type="http://schemas.openxmlformats.org/officeDocument/2006/relationships/customXml" Target="../ink/ink313.xml"/><Relationship Id="rId350" Type="http://schemas.openxmlformats.org/officeDocument/2006/relationships/image" Target="../media/image4150.png"/><Relationship Id="rId406" Type="http://schemas.openxmlformats.org/officeDocument/2006/relationships/image" Target="../media/image443.png"/><Relationship Id="rId9" Type="http://schemas.openxmlformats.org/officeDocument/2006/relationships/customXml" Target="../ink/ink225.xml"/><Relationship Id="rId210" Type="http://schemas.openxmlformats.org/officeDocument/2006/relationships/image" Target="../media/image3450.png"/><Relationship Id="rId392" Type="http://schemas.openxmlformats.org/officeDocument/2006/relationships/image" Target="../media/image4360.png"/><Relationship Id="rId252" Type="http://schemas.openxmlformats.org/officeDocument/2006/relationships/image" Target="../media/image3660.png"/><Relationship Id="rId294" Type="http://schemas.openxmlformats.org/officeDocument/2006/relationships/image" Target="../media/image3870.png"/><Relationship Id="rId308" Type="http://schemas.openxmlformats.org/officeDocument/2006/relationships/image" Target="../media/image3940.png"/><Relationship Id="rId47" Type="http://schemas.openxmlformats.org/officeDocument/2006/relationships/customXml" Target="../ink/ink244.xml"/><Relationship Id="rId89" Type="http://schemas.openxmlformats.org/officeDocument/2006/relationships/customXml" Target="../ink/ink265.xml"/><Relationship Id="rId112" Type="http://schemas.openxmlformats.org/officeDocument/2006/relationships/image" Target="../media/image2960.png"/><Relationship Id="rId154" Type="http://schemas.openxmlformats.org/officeDocument/2006/relationships/image" Target="../media/image3170.png"/><Relationship Id="rId361" Type="http://schemas.openxmlformats.org/officeDocument/2006/relationships/customXml" Target="../ink/ink401.xml"/><Relationship Id="rId196" Type="http://schemas.openxmlformats.org/officeDocument/2006/relationships/image" Target="../media/image3380.png"/><Relationship Id="rId417" Type="http://schemas.openxmlformats.org/officeDocument/2006/relationships/customXml" Target="../ink/ink429.xml"/><Relationship Id="rId16" Type="http://schemas.openxmlformats.org/officeDocument/2006/relationships/image" Target="../media/image2280.png"/><Relationship Id="rId221" Type="http://schemas.openxmlformats.org/officeDocument/2006/relationships/customXml" Target="../ink/ink331.xml"/><Relationship Id="rId263" Type="http://schemas.openxmlformats.org/officeDocument/2006/relationships/customXml" Target="../ink/ink352.xml"/><Relationship Id="rId319" Type="http://schemas.openxmlformats.org/officeDocument/2006/relationships/customXml" Target="../ink/ink380.xml"/><Relationship Id="rId58" Type="http://schemas.openxmlformats.org/officeDocument/2006/relationships/image" Target="../media/image2490.png"/><Relationship Id="rId123" Type="http://schemas.openxmlformats.org/officeDocument/2006/relationships/customXml" Target="../ink/ink282.xml"/><Relationship Id="rId330" Type="http://schemas.openxmlformats.org/officeDocument/2006/relationships/image" Target="../media/image4050.png"/><Relationship Id="rId165" Type="http://schemas.openxmlformats.org/officeDocument/2006/relationships/customXml" Target="../ink/ink303.xml"/><Relationship Id="rId372" Type="http://schemas.openxmlformats.org/officeDocument/2006/relationships/image" Target="../media/image4260.png"/><Relationship Id="rId428" Type="http://schemas.openxmlformats.org/officeDocument/2006/relationships/image" Target="../media/image454.png"/><Relationship Id="rId232" Type="http://schemas.openxmlformats.org/officeDocument/2006/relationships/image" Target="../media/image3560.png"/><Relationship Id="rId274" Type="http://schemas.openxmlformats.org/officeDocument/2006/relationships/image" Target="../media/image3770.png"/><Relationship Id="rId27" Type="http://schemas.openxmlformats.org/officeDocument/2006/relationships/customXml" Target="../ink/ink234.xml"/><Relationship Id="rId69" Type="http://schemas.openxmlformats.org/officeDocument/2006/relationships/customXml" Target="../ink/ink255.xml"/><Relationship Id="rId134" Type="http://schemas.openxmlformats.org/officeDocument/2006/relationships/image" Target="../media/image3070.png"/><Relationship Id="rId80" Type="http://schemas.openxmlformats.org/officeDocument/2006/relationships/image" Target="../media/image2600.png"/><Relationship Id="rId176" Type="http://schemas.openxmlformats.org/officeDocument/2006/relationships/image" Target="../media/image3280.png"/><Relationship Id="rId341" Type="http://schemas.openxmlformats.org/officeDocument/2006/relationships/customXml" Target="../ink/ink391.xml"/><Relationship Id="rId383" Type="http://schemas.openxmlformats.org/officeDocument/2006/relationships/customXml" Target="../ink/ink412.xml"/><Relationship Id="rId201" Type="http://schemas.openxmlformats.org/officeDocument/2006/relationships/customXml" Target="../ink/ink321.xml"/><Relationship Id="rId243" Type="http://schemas.openxmlformats.org/officeDocument/2006/relationships/customXml" Target="../ink/ink342.xml"/><Relationship Id="rId285" Type="http://schemas.openxmlformats.org/officeDocument/2006/relationships/customXml" Target="../ink/ink363.xml"/><Relationship Id="rId38" Type="http://schemas.openxmlformats.org/officeDocument/2006/relationships/image" Target="../media/image2390.png"/><Relationship Id="rId103" Type="http://schemas.openxmlformats.org/officeDocument/2006/relationships/customXml" Target="../ink/ink272.xml"/><Relationship Id="rId310" Type="http://schemas.openxmlformats.org/officeDocument/2006/relationships/image" Target="../media/image3950.png"/><Relationship Id="rId91" Type="http://schemas.openxmlformats.org/officeDocument/2006/relationships/customXml" Target="../ink/ink266.xml"/><Relationship Id="rId145" Type="http://schemas.openxmlformats.org/officeDocument/2006/relationships/customXml" Target="../ink/ink293.xml"/><Relationship Id="rId187" Type="http://schemas.openxmlformats.org/officeDocument/2006/relationships/customXml" Target="../ink/ink314.xml"/><Relationship Id="rId352" Type="http://schemas.openxmlformats.org/officeDocument/2006/relationships/image" Target="../media/image4160.png"/><Relationship Id="rId394" Type="http://schemas.openxmlformats.org/officeDocument/2006/relationships/image" Target="../media/image437.png"/><Relationship Id="rId408" Type="http://schemas.openxmlformats.org/officeDocument/2006/relationships/image" Target="../media/image444.png"/><Relationship Id="rId1" Type="http://schemas.openxmlformats.org/officeDocument/2006/relationships/slideLayout" Target="../slideLayouts/slideLayout2.xml"/><Relationship Id="rId212" Type="http://schemas.openxmlformats.org/officeDocument/2006/relationships/image" Target="../media/image3460.png"/><Relationship Id="rId233" Type="http://schemas.openxmlformats.org/officeDocument/2006/relationships/customXml" Target="../ink/ink337.xml"/><Relationship Id="rId254" Type="http://schemas.openxmlformats.org/officeDocument/2006/relationships/image" Target="../media/image3670.png"/><Relationship Id="rId28" Type="http://schemas.openxmlformats.org/officeDocument/2006/relationships/image" Target="../media/image2340.png"/><Relationship Id="rId49" Type="http://schemas.openxmlformats.org/officeDocument/2006/relationships/customXml" Target="../ink/ink245.xml"/><Relationship Id="rId114" Type="http://schemas.openxmlformats.org/officeDocument/2006/relationships/image" Target="../media/image2970.png"/><Relationship Id="rId275" Type="http://schemas.openxmlformats.org/officeDocument/2006/relationships/customXml" Target="../ink/ink358.xml"/><Relationship Id="rId296" Type="http://schemas.openxmlformats.org/officeDocument/2006/relationships/image" Target="../media/image3880.png"/><Relationship Id="rId300" Type="http://schemas.openxmlformats.org/officeDocument/2006/relationships/image" Target="../media/image3900.png"/><Relationship Id="rId60" Type="http://schemas.openxmlformats.org/officeDocument/2006/relationships/image" Target="../media/image2500.png"/><Relationship Id="rId81" Type="http://schemas.openxmlformats.org/officeDocument/2006/relationships/customXml" Target="../ink/ink261.xml"/><Relationship Id="rId135" Type="http://schemas.openxmlformats.org/officeDocument/2006/relationships/customXml" Target="../ink/ink288.xml"/><Relationship Id="rId156" Type="http://schemas.openxmlformats.org/officeDocument/2006/relationships/image" Target="../media/image3180.png"/><Relationship Id="rId177" Type="http://schemas.openxmlformats.org/officeDocument/2006/relationships/customXml" Target="../ink/ink309.xml"/><Relationship Id="rId198" Type="http://schemas.openxmlformats.org/officeDocument/2006/relationships/image" Target="../media/image3390.png"/><Relationship Id="rId321" Type="http://schemas.openxmlformats.org/officeDocument/2006/relationships/customXml" Target="../ink/ink381.xml"/><Relationship Id="rId342" Type="http://schemas.openxmlformats.org/officeDocument/2006/relationships/image" Target="../media/image4110.png"/><Relationship Id="rId363" Type="http://schemas.openxmlformats.org/officeDocument/2006/relationships/customXml" Target="../ink/ink402.xml"/><Relationship Id="rId384" Type="http://schemas.openxmlformats.org/officeDocument/2006/relationships/image" Target="../media/image4320.png"/><Relationship Id="rId419" Type="http://schemas.openxmlformats.org/officeDocument/2006/relationships/customXml" Target="../ink/ink430.xml"/><Relationship Id="rId202" Type="http://schemas.openxmlformats.org/officeDocument/2006/relationships/image" Target="../media/image3410.png"/><Relationship Id="rId223" Type="http://schemas.openxmlformats.org/officeDocument/2006/relationships/customXml" Target="../ink/ink332.xml"/><Relationship Id="rId244" Type="http://schemas.openxmlformats.org/officeDocument/2006/relationships/image" Target="../media/image3620.png"/><Relationship Id="rId430" Type="http://schemas.openxmlformats.org/officeDocument/2006/relationships/image" Target="../media/image455.png"/><Relationship Id="rId18" Type="http://schemas.openxmlformats.org/officeDocument/2006/relationships/image" Target="../media/image2290.png"/><Relationship Id="rId39" Type="http://schemas.openxmlformats.org/officeDocument/2006/relationships/customXml" Target="../ink/ink240.xml"/><Relationship Id="rId265" Type="http://schemas.openxmlformats.org/officeDocument/2006/relationships/customXml" Target="../ink/ink353.xml"/><Relationship Id="rId286" Type="http://schemas.openxmlformats.org/officeDocument/2006/relationships/image" Target="../media/image3830.png"/><Relationship Id="rId50" Type="http://schemas.openxmlformats.org/officeDocument/2006/relationships/image" Target="../media/image2450.png"/><Relationship Id="rId104" Type="http://schemas.openxmlformats.org/officeDocument/2006/relationships/image" Target="../media/image2920.png"/><Relationship Id="rId125" Type="http://schemas.openxmlformats.org/officeDocument/2006/relationships/customXml" Target="../ink/ink283.xml"/><Relationship Id="rId146" Type="http://schemas.openxmlformats.org/officeDocument/2006/relationships/image" Target="../media/image3130.png"/><Relationship Id="rId167" Type="http://schemas.openxmlformats.org/officeDocument/2006/relationships/customXml" Target="../ink/ink304.xml"/><Relationship Id="rId188" Type="http://schemas.openxmlformats.org/officeDocument/2006/relationships/image" Target="../media/image3340.png"/><Relationship Id="rId311" Type="http://schemas.openxmlformats.org/officeDocument/2006/relationships/customXml" Target="../ink/ink376.xml"/><Relationship Id="rId332" Type="http://schemas.openxmlformats.org/officeDocument/2006/relationships/image" Target="../media/image4060.png"/><Relationship Id="rId353" Type="http://schemas.openxmlformats.org/officeDocument/2006/relationships/customXml" Target="../ink/ink397.xml"/><Relationship Id="rId374" Type="http://schemas.openxmlformats.org/officeDocument/2006/relationships/image" Target="../media/image4270.png"/><Relationship Id="rId395" Type="http://schemas.openxmlformats.org/officeDocument/2006/relationships/customXml" Target="../ink/ink418.xml"/><Relationship Id="rId409" Type="http://schemas.openxmlformats.org/officeDocument/2006/relationships/customXml" Target="../ink/ink425.xml"/><Relationship Id="rId71" Type="http://schemas.openxmlformats.org/officeDocument/2006/relationships/customXml" Target="../ink/ink256.xml"/><Relationship Id="rId92" Type="http://schemas.openxmlformats.org/officeDocument/2006/relationships/image" Target="../media/image2860.png"/><Relationship Id="rId213" Type="http://schemas.openxmlformats.org/officeDocument/2006/relationships/customXml" Target="../ink/ink327.xml"/><Relationship Id="rId234" Type="http://schemas.openxmlformats.org/officeDocument/2006/relationships/image" Target="../media/image3570.png"/><Relationship Id="rId420" Type="http://schemas.openxmlformats.org/officeDocument/2006/relationships/image" Target="../media/image450.png"/><Relationship Id="rId2" Type="http://schemas.openxmlformats.org/officeDocument/2006/relationships/notesSlide" Target="../notesSlides/notesSlide4.xml"/><Relationship Id="rId29" Type="http://schemas.openxmlformats.org/officeDocument/2006/relationships/customXml" Target="../ink/ink235.xml"/><Relationship Id="rId255" Type="http://schemas.openxmlformats.org/officeDocument/2006/relationships/customXml" Target="../ink/ink348.xml"/><Relationship Id="rId276" Type="http://schemas.openxmlformats.org/officeDocument/2006/relationships/image" Target="../media/image3780.png"/><Relationship Id="rId297" Type="http://schemas.openxmlformats.org/officeDocument/2006/relationships/customXml" Target="../ink/ink369.xml"/><Relationship Id="rId40" Type="http://schemas.openxmlformats.org/officeDocument/2006/relationships/image" Target="../media/image2400.png"/><Relationship Id="rId115" Type="http://schemas.openxmlformats.org/officeDocument/2006/relationships/customXml" Target="../ink/ink278.xml"/><Relationship Id="rId136" Type="http://schemas.openxmlformats.org/officeDocument/2006/relationships/image" Target="../media/image3080.png"/><Relationship Id="rId157" Type="http://schemas.openxmlformats.org/officeDocument/2006/relationships/customXml" Target="../ink/ink299.xml"/><Relationship Id="rId178" Type="http://schemas.openxmlformats.org/officeDocument/2006/relationships/image" Target="../media/image3290.png"/><Relationship Id="rId301" Type="http://schemas.openxmlformats.org/officeDocument/2006/relationships/customXml" Target="../ink/ink371.xml"/><Relationship Id="rId322" Type="http://schemas.openxmlformats.org/officeDocument/2006/relationships/image" Target="../media/image4010.png"/><Relationship Id="rId343" Type="http://schemas.openxmlformats.org/officeDocument/2006/relationships/customXml" Target="../ink/ink392.xml"/><Relationship Id="rId364" Type="http://schemas.openxmlformats.org/officeDocument/2006/relationships/image" Target="../media/image4220.png"/><Relationship Id="rId61" Type="http://schemas.openxmlformats.org/officeDocument/2006/relationships/customXml" Target="../ink/ink251.xml"/><Relationship Id="rId82" Type="http://schemas.openxmlformats.org/officeDocument/2006/relationships/image" Target="../media/image2610.png"/><Relationship Id="rId199" Type="http://schemas.openxmlformats.org/officeDocument/2006/relationships/customXml" Target="../ink/ink320.xml"/><Relationship Id="rId203" Type="http://schemas.openxmlformats.org/officeDocument/2006/relationships/customXml" Target="../ink/ink322.xml"/><Relationship Id="rId385" Type="http://schemas.openxmlformats.org/officeDocument/2006/relationships/customXml" Target="../ink/ink413.xml"/><Relationship Id="rId19" Type="http://schemas.openxmlformats.org/officeDocument/2006/relationships/customXml" Target="../ink/ink230.xml"/><Relationship Id="rId224" Type="http://schemas.openxmlformats.org/officeDocument/2006/relationships/image" Target="../media/image3520.png"/><Relationship Id="rId245" Type="http://schemas.openxmlformats.org/officeDocument/2006/relationships/customXml" Target="../ink/ink343.xml"/><Relationship Id="rId266" Type="http://schemas.openxmlformats.org/officeDocument/2006/relationships/image" Target="../media/image3730.png"/><Relationship Id="rId287" Type="http://schemas.openxmlformats.org/officeDocument/2006/relationships/customXml" Target="../ink/ink364.xml"/><Relationship Id="rId410" Type="http://schemas.openxmlformats.org/officeDocument/2006/relationships/image" Target="../media/image445.png"/><Relationship Id="rId30" Type="http://schemas.openxmlformats.org/officeDocument/2006/relationships/image" Target="../media/image2350.png"/><Relationship Id="rId105" Type="http://schemas.openxmlformats.org/officeDocument/2006/relationships/customXml" Target="../ink/ink273.xml"/><Relationship Id="rId126" Type="http://schemas.openxmlformats.org/officeDocument/2006/relationships/image" Target="../media/image3030.png"/><Relationship Id="rId147" Type="http://schemas.openxmlformats.org/officeDocument/2006/relationships/customXml" Target="../ink/ink294.xml"/><Relationship Id="rId168" Type="http://schemas.openxmlformats.org/officeDocument/2006/relationships/image" Target="../media/image3240.png"/><Relationship Id="rId312" Type="http://schemas.openxmlformats.org/officeDocument/2006/relationships/image" Target="../media/image3960.png"/><Relationship Id="rId333" Type="http://schemas.openxmlformats.org/officeDocument/2006/relationships/customXml" Target="../ink/ink387.xml"/><Relationship Id="rId354" Type="http://schemas.openxmlformats.org/officeDocument/2006/relationships/image" Target="../media/image4170.png"/><Relationship Id="rId51" Type="http://schemas.openxmlformats.org/officeDocument/2006/relationships/customXml" Target="../ink/ink246.xml"/><Relationship Id="rId72" Type="http://schemas.openxmlformats.org/officeDocument/2006/relationships/image" Target="../media/image2560.png"/><Relationship Id="rId93" Type="http://schemas.openxmlformats.org/officeDocument/2006/relationships/customXml" Target="../ink/ink267.xml"/><Relationship Id="rId189" Type="http://schemas.openxmlformats.org/officeDocument/2006/relationships/customXml" Target="../ink/ink315.xml"/><Relationship Id="rId375" Type="http://schemas.openxmlformats.org/officeDocument/2006/relationships/customXml" Target="../ink/ink408.xml"/><Relationship Id="rId396" Type="http://schemas.openxmlformats.org/officeDocument/2006/relationships/image" Target="../media/image438.png"/><Relationship Id="rId3" Type="http://schemas.openxmlformats.org/officeDocument/2006/relationships/customXml" Target="../ink/ink222.xml"/><Relationship Id="rId214" Type="http://schemas.openxmlformats.org/officeDocument/2006/relationships/image" Target="../media/image3470.png"/><Relationship Id="rId235" Type="http://schemas.openxmlformats.org/officeDocument/2006/relationships/customXml" Target="../ink/ink338.xml"/><Relationship Id="rId256" Type="http://schemas.openxmlformats.org/officeDocument/2006/relationships/image" Target="../media/image3680.png"/><Relationship Id="rId277" Type="http://schemas.openxmlformats.org/officeDocument/2006/relationships/customXml" Target="../ink/ink359.xml"/><Relationship Id="rId298" Type="http://schemas.openxmlformats.org/officeDocument/2006/relationships/image" Target="../media/image3890.png"/><Relationship Id="rId400" Type="http://schemas.openxmlformats.org/officeDocument/2006/relationships/image" Target="../media/image440.png"/><Relationship Id="rId421" Type="http://schemas.openxmlformats.org/officeDocument/2006/relationships/customXml" Target="../ink/ink431.xml"/><Relationship Id="rId116" Type="http://schemas.openxmlformats.org/officeDocument/2006/relationships/image" Target="../media/image2980.png"/><Relationship Id="rId137" Type="http://schemas.openxmlformats.org/officeDocument/2006/relationships/customXml" Target="../ink/ink289.xml"/><Relationship Id="rId158" Type="http://schemas.openxmlformats.org/officeDocument/2006/relationships/image" Target="../media/image3190.png"/><Relationship Id="rId302" Type="http://schemas.openxmlformats.org/officeDocument/2006/relationships/image" Target="../media/image3910.png"/><Relationship Id="rId323" Type="http://schemas.openxmlformats.org/officeDocument/2006/relationships/customXml" Target="../ink/ink382.xml"/><Relationship Id="rId344" Type="http://schemas.openxmlformats.org/officeDocument/2006/relationships/image" Target="../media/image4120.png"/><Relationship Id="rId20" Type="http://schemas.openxmlformats.org/officeDocument/2006/relationships/image" Target="../media/image2300.png"/><Relationship Id="rId41" Type="http://schemas.openxmlformats.org/officeDocument/2006/relationships/customXml" Target="../ink/ink241.xml"/><Relationship Id="rId62" Type="http://schemas.openxmlformats.org/officeDocument/2006/relationships/image" Target="../media/image2510.png"/><Relationship Id="rId83" Type="http://schemas.openxmlformats.org/officeDocument/2006/relationships/customXml" Target="../ink/ink262.xml"/><Relationship Id="rId179" Type="http://schemas.openxmlformats.org/officeDocument/2006/relationships/customXml" Target="../ink/ink310.xml"/><Relationship Id="rId365" Type="http://schemas.openxmlformats.org/officeDocument/2006/relationships/customXml" Target="../ink/ink403.xml"/><Relationship Id="rId386" Type="http://schemas.openxmlformats.org/officeDocument/2006/relationships/image" Target="../media/image4330.png"/><Relationship Id="rId190" Type="http://schemas.openxmlformats.org/officeDocument/2006/relationships/image" Target="../media/image3350.png"/><Relationship Id="rId204" Type="http://schemas.openxmlformats.org/officeDocument/2006/relationships/image" Target="../media/image3420.png"/><Relationship Id="rId225" Type="http://schemas.openxmlformats.org/officeDocument/2006/relationships/customXml" Target="../ink/ink333.xml"/><Relationship Id="rId246" Type="http://schemas.openxmlformats.org/officeDocument/2006/relationships/image" Target="../media/image3630.png"/><Relationship Id="rId267" Type="http://schemas.openxmlformats.org/officeDocument/2006/relationships/customXml" Target="../ink/ink354.xml"/><Relationship Id="rId288" Type="http://schemas.openxmlformats.org/officeDocument/2006/relationships/image" Target="../media/image3840.png"/><Relationship Id="rId411" Type="http://schemas.openxmlformats.org/officeDocument/2006/relationships/customXml" Target="../ink/ink426.xml"/><Relationship Id="rId106" Type="http://schemas.openxmlformats.org/officeDocument/2006/relationships/image" Target="../media/image2930.png"/><Relationship Id="rId127" Type="http://schemas.openxmlformats.org/officeDocument/2006/relationships/customXml" Target="../ink/ink284.xml"/><Relationship Id="rId313" Type="http://schemas.openxmlformats.org/officeDocument/2006/relationships/customXml" Target="../ink/ink377.xml"/><Relationship Id="rId10" Type="http://schemas.openxmlformats.org/officeDocument/2006/relationships/image" Target="../media/image2250.png"/><Relationship Id="rId31" Type="http://schemas.openxmlformats.org/officeDocument/2006/relationships/customXml" Target="../ink/ink236.xml"/><Relationship Id="rId52" Type="http://schemas.openxmlformats.org/officeDocument/2006/relationships/image" Target="../media/image2460.png"/><Relationship Id="rId73" Type="http://schemas.openxmlformats.org/officeDocument/2006/relationships/customXml" Target="../ink/ink257.xml"/><Relationship Id="rId94" Type="http://schemas.openxmlformats.org/officeDocument/2006/relationships/image" Target="../media/image2870.png"/><Relationship Id="rId148" Type="http://schemas.openxmlformats.org/officeDocument/2006/relationships/image" Target="../media/image3140.png"/><Relationship Id="rId169" Type="http://schemas.openxmlformats.org/officeDocument/2006/relationships/customXml" Target="../ink/ink305.xml"/><Relationship Id="rId334" Type="http://schemas.openxmlformats.org/officeDocument/2006/relationships/image" Target="../media/image4070.png"/><Relationship Id="rId355" Type="http://schemas.openxmlformats.org/officeDocument/2006/relationships/customXml" Target="../ink/ink398.xml"/><Relationship Id="rId376" Type="http://schemas.openxmlformats.org/officeDocument/2006/relationships/image" Target="../media/image4280.png"/><Relationship Id="rId397" Type="http://schemas.openxmlformats.org/officeDocument/2006/relationships/customXml" Target="../ink/ink419.xml"/><Relationship Id="rId4" Type="http://schemas.openxmlformats.org/officeDocument/2006/relationships/image" Target="../media/image2220.png"/><Relationship Id="rId180" Type="http://schemas.openxmlformats.org/officeDocument/2006/relationships/image" Target="../media/image3300.png"/><Relationship Id="rId215" Type="http://schemas.openxmlformats.org/officeDocument/2006/relationships/customXml" Target="../ink/ink328.xml"/><Relationship Id="rId236" Type="http://schemas.openxmlformats.org/officeDocument/2006/relationships/image" Target="../media/image3580.png"/><Relationship Id="rId257" Type="http://schemas.openxmlformats.org/officeDocument/2006/relationships/customXml" Target="../ink/ink349.xml"/><Relationship Id="rId278" Type="http://schemas.openxmlformats.org/officeDocument/2006/relationships/image" Target="../media/image3790.png"/><Relationship Id="rId401" Type="http://schemas.openxmlformats.org/officeDocument/2006/relationships/customXml" Target="../ink/ink421.xml"/><Relationship Id="rId422" Type="http://schemas.openxmlformats.org/officeDocument/2006/relationships/image" Target="../media/image451.png"/><Relationship Id="rId303" Type="http://schemas.openxmlformats.org/officeDocument/2006/relationships/customXml" Target="../ink/ink372.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3090.png"/><Relationship Id="rId345" Type="http://schemas.openxmlformats.org/officeDocument/2006/relationships/customXml" Target="../ink/ink393.xml"/><Relationship Id="rId387" Type="http://schemas.openxmlformats.org/officeDocument/2006/relationships/customXml" Target="../ink/ink414.xml"/><Relationship Id="rId191" Type="http://schemas.openxmlformats.org/officeDocument/2006/relationships/customXml" Target="../ink/ink316.xml"/><Relationship Id="rId205" Type="http://schemas.openxmlformats.org/officeDocument/2006/relationships/customXml" Target="../ink/ink323.xml"/><Relationship Id="rId247" Type="http://schemas.openxmlformats.org/officeDocument/2006/relationships/customXml" Target="../ink/ink344.xml"/><Relationship Id="rId412" Type="http://schemas.openxmlformats.org/officeDocument/2006/relationships/image" Target="../media/image446.png"/><Relationship Id="rId107" Type="http://schemas.openxmlformats.org/officeDocument/2006/relationships/customXml" Target="../ink/ink274.xml"/><Relationship Id="rId289" Type="http://schemas.openxmlformats.org/officeDocument/2006/relationships/customXml" Target="../ink/ink365.xml"/><Relationship Id="rId11" Type="http://schemas.openxmlformats.org/officeDocument/2006/relationships/customXml" Target="../ink/ink226.xml"/><Relationship Id="rId53" Type="http://schemas.openxmlformats.org/officeDocument/2006/relationships/customXml" Target="../ink/ink247.xml"/><Relationship Id="rId149" Type="http://schemas.openxmlformats.org/officeDocument/2006/relationships/customXml" Target="../ink/ink295.xml"/><Relationship Id="rId314" Type="http://schemas.openxmlformats.org/officeDocument/2006/relationships/image" Target="../media/image3970.png"/><Relationship Id="rId356" Type="http://schemas.openxmlformats.org/officeDocument/2006/relationships/image" Target="../media/image4180.png"/><Relationship Id="rId398" Type="http://schemas.openxmlformats.org/officeDocument/2006/relationships/image" Target="../media/image439.png"/><Relationship Id="rId95" Type="http://schemas.openxmlformats.org/officeDocument/2006/relationships/customXml" Target="../ink/ink268.xml"/><Relationship Id="rId160" Type="http://schemas.openxmlformats.org/officeDocument/2006/relationships/image" Target="../media/image3200.png"/><Relationship Id="rId216" Type="http://schemas.openxmlformats.org/officeDocument/2006/relationships/image" Target="../media/image3480.png"/><Relationship Id="rId423" Type="http://schemas.openxmlformats.org/officeDocument/2006/relationships/customXml" Target="../ink/ink432.xml"/><Relationship Id="rId258" Type="http://schemas.openxmlformats.org/officeDocument/2006/relationships/image" Target="../media/image3690.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990.png"/><Relationship Id="rId325" Type="http://schemas.openxmlformats.org/officeDocument/2006/relationships/customXml" Target="../ink/ink383.xml"/><Relationship Id="rId367" Type="http://schemas.openxmlformats.org/officeDocument/2006/relationships/customXml" Target="../ink/ink404.xml"/><Relationship Id="rId171" Type="http://schemas.openxmlformats.org/officeDocument/2006/relationships/customXml" Target="../ink/ink306.xml"/><Relationship Id="rId227" Type="http://schemas.openxmlformats.org/officeDocument/2006/relationships/customXml" Target="../ink/ink334.xml"/><Relationship Id="rId269" Type="http://schemas.openxmlformats.org/officeDocument/2006/relationships/customXml" Target="../ink/ink355.xml"/><Relationship Id="rId33" Type="http://schemas.openxmlformats.org/officeDocument/2006/relationships/customXml" Target="../ink/ink237.xml"/><Relationship Id="rId129" Type="http://schemas.openxmlformats.org/officeDocument/2006/relationships/customXml" Target="../ink/ink285.xml"/><Relationship Id="rId280" Type="http://schemas.openxmlformats.org/officeDocument/2006/relationships/image" Target="../media/image3800.png"/><Relationship Id="rId336" Type="http://schemas.openxmlformats.org/officeDocument/2006/relationships/image" Target="../media/image4080.png"/><Relationship Id="rId75" Type="http://schemas.openxmlformats.org/officeDocument/2006/relationships/customXml" Target="../ink/ink258.xml"/><Relationship Id="rId140" Type="http://schemas.openxmlformats.org/officeDocument/2006/relationships/image" Target="../media/image3100.png"/><Relationship Id="rId182" Type="http://schemas.openxmlformats.org/officeDocument/2006/relationships/image" Target="../media/image3310.png"/><Relationship Id="rId378" Type="http://schemas.openxmlformats.org/officeDocument/2006/relationships/image" Target="../media/image4290.png"/><Relationship Id="rId403" Type="http://schemas.openxmlformats.org/officeDocument/2006/relationships/customXml" Target="../ink/ink422.xml"/><Relationship Id="rId6" Type="http://schemas.openxmlformats.org/officeDocument/2006/relationships/image" Target="../media/image2230.png"/><Relationship Id="rId238" Type="http://schemas.openxmlformats.org/officeDocument/2006/relationships/image" Target="../media/image3590.png"/><Relationship Id="rId291" Type="http://schemas.openxmlformats.org/officeDocument/2006/relationships/customXml" Target="../ink/ink366.xml"/><Relationship Id="rId305" Type="http://schemas.openxmlformats.org/officeDocument/2006/relationships/customXml" Target="../ink/ink373.xml"/><Relationship Id="rId347" Type="http://schemas.openxmlformats.org/officeDocument/2006/relationships/customXml" Target="../ink/ink394.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296.xml"/><Relationship Id="rId389" Type="http://schemas.openxmlformats.org/officeDocument/2006/relationships/customXml" Target="../ink/ink415.xml"/><Relationship Id="rId193" Type="http://schemas.openxmlformats.org/officeDocument/2006/relationships/customXml" Target="../ink/ink317.xml"/><Relationship Id="rId207" Type="http://schemas.openxmlformats.org/officeDocument/2006/relationships/customXml" Target="../ink/ink324.xml"/><Relationship Id="rId249" Type="http://schemas.openxmlformats.org/officeDocument/2006/relationships/customXml" Target="../ink/ink345.xml"/><Relationship Id="rId414" Type="http://schemas.openxmlformats.org/officeDocument/2006/relationships/image" Target="../media/image447.png"/><Relationship Id="rId13" Type="http://schemas.openxmlformats.org/officeDocument/2006/relationships/customXml" Target="../ink/ink227.xml"/><Relationship Id="rId109" Type="http://schemas.openxmlformats.org/officeDocument/2006/relationships/customXml" Target="../ink/ink275.xml"/><Relationship Id="rId260" Type="http://schemas.openxmlformats.org/officeDocument/2006/relationships/image" Target="../media/image3700.png"/><Relationship Id="rId316" Type="http://schemas.openxmlformats.org/officeDocument/2006/relationships/image" Target="../media/image3980.png"/><Relationship Id="rId55" Type="http://schemas.openxmlformats.org/officeDocument/2006/relationships/customXml" Target="../ink/ink248.xml"/><Relationship Id="rId97" Type="http://schemas.openxmlformats.org/officeDocument/2006/relationships/customXml" Target="../ink/ink269.xml"/><Relationship Id="rId120" Type="http://schemas.openxmlformats.org/officeDocument/2006/relationships/image" Target="../media/image3000.png"/><Relationship Id="rId358" Type="http://schemas.openxmlformats.org/officeDocument/2006/relationships/image" Target="../media/image4190.png"/><Relationship Id="rId162" Type="http://schemas.openxmlformats.org/officeDocument/2006/relationships/image" Target="../media/image3210.png"/><Relationship Id="rId218" Type="http://schemas.openxmlformats.org/officeDocument/2006/relationships/image" Target="../media/image3490.png"/><Relationship Id="rId425" Type="http://schemas.openxmlformats.org/officeDocument/2006/relationships/customXml" Target="../ink/ink433.xml"/><Relationship Id="rId271" Type="http://schemas.openxmlformats.org/officeDocument/2006/relationships/customXml" Target="../ink/ink356.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286.xml"/><Relationship Id="rId327" Type="http://schemas.openxmlformats.org/officeDocument/2006/relationships/customXml" Target="../ink/ink384.xml"/><Relationship Id="rId369" Type="http://schemas.openxmlformats.org/officeDocument/2006/relationships/customXml" Target="../ink/ink405.xml"/><Relationship Id="rId173" Type="http://schemas.openxmlformats.org/officeDocument/2006/relationships/customXml" Target="../ink/ink307.xml"/><Relationship Id="rId229" Type="http://schemas.openxmlformats.org/officeDocument/2006/relationships/customXml" Target="../ink/ink335.xml"/><Relationship Id="rId380" Type="http://schemas.openxmlformats.org/officeDocument/2006/relationships/image" Target="../media/image4300.png"/><Relationship Id="rId240" Type="http://schemas.openxmlformats.org/officeDocument/2006/relationships/image" Target="../media/image3600.png"/><Relationship Id="rId35" Type="http://schemas.openxmlformats.org/officeDocument/2006/relationships/customXml" Target="../ink/ink238.xml"/><Relationship Id="rId77" Type="http://schemas.openxmlformats.org/officeDocument/2006/relationships/customXml" Target="../ink/ink259.xml"/><Relationship Id="rId100" Type="http://schemas.openxmlformats.org/officeDocument/2006/relationships/image" Target="../media/image2900.png"/><Relationship Id="rId282" Type="http://schemas.openxmlformats.org/officeDocument/2006/relationships/image" Target="../media/image3810.png"/><Relationship Id="rId338" Type="http://schemas.openxmlformats.org/officeDocument/2006/relationships/image" Target="../media/image4090.png"/><Relationship Id="rId8" Type="http://schemas.openxmlformats.org/officeDocument/2006/relationships/image" Target="../media/image2240.png"/><Relationship Id="rId142" Type="http://schemas.openxmlformats.org/officeDocument/2006/relationships/image" Target="../media/image3110.png"/><Relationship Id="rId184" Type="http://schemas.openxmlformats.org/officeDocument/2006/relationships/image" Target="../media/image3320.png"/><Relationship Id="rId391" Type="http://schemas.openxmlformats.org/officeDocument/2006/relationships/customXml" Target="../ink/ink416.xml"/><Relationship Id="rId405" Type="http://schemas.openxmlformats.org/officeDocument/2006/relationships/customXml" Target="../ink/ink423.xml"/><Relationship Id="rId251" Type="http://schemas.openxmlformats.org/officeDocument/2006/relationships/customXml" Target="../ink/ink346.xml"/><Relationship Id="rId46" Type="http://schemas.openxmlformats.org/officeDocument/2006/relationships/image" Target="../media/image2430.png"/><Relationship Id="rId293" Type="http://schemas.openxmlformats.org/officeDocument/2006/relationships/customXml" Target="../ink/ink367.xml"/><Relationship Id="rId307" Type="http://schemas.openxmlformats.org/officeDocument/2006/relationships/customXml" Target="../ink/ink374.xml"/><Relationship Id="rId349" Type="http://schemas.openxmlformats.org/officeDocument/2006/relationships/customXml" Target="../ink/ink395.xml"/><Relationship Id="rId88" Type="http://schemas.openxmlformats.org/officeDocument/2006/relationships/image" Target="../media/image2640.png"/><Relationship Id="rId111" Type="http://schemas.openxmlformats.org/officeDocument/2006/relationships/customXml" Target="../ink/ink276.xml"/><Relationship Id="rId153" Type="http://schemas.openxmlformats.org/officeDocument/2006/relationships/customXml" Target="../ink/ink297.xml"/><Relationship Id="rId195" Type="http://schemas.openxmlformats.org/officeDocument/2006/relationships/customXml" Target="../ink/ink318.xml"/><Relationship Id="rId209" Type="http://schemas.openxmlformats.org/officeDocument/2006/relationships/customXml" Target="../ink/ink325.xml"/><Relationship Id="rId360" Type="http://schemas.openxmlformats.org/officeDocument/2006/relationships/image" Target="../media/image4200.png"/><Relationship Id="rId416" Type="http://schemas.openxmlformats.org/officeDocument/2006/relationships/image" Target="../media/image448.png"/><Relationship Id="rId220" Type="http://schemas.openxmlformats.org/officeDocument/2006/relationships/image" Target="../media/image3500.png"/><Relationship Id="rId15" Type="http://schemas.openxmlformats.org/officeDocument/2006/relationships/customXml" Target="../ink/ink228.xml"/><Relationship Id="rId57" Type="http://schemas.openxmlformats.org/officeDocument/2006/relationships/customXml" Target="../ink/ink249.xml"/><Relationship Id="rId262" Type="http://schemas.openxmlformats.org/officeDocument/2006/relationships/image" Target="../media/image3710.png"/><Relationship Id="rId318" Type="http://schemas.openxmlformats.org/officeDocument/2006/relationships/image" Target="../media/image3990.png"/><Relationship Id="rId99" Type="http://schemas.openxmlformats.org/officeDocument/2006/relationships/customXml" Target="../ink/ink270.xml"/><Relationship Id="rId122" Type="http://schemas.openxmlformats.org/officeDocument/2006/relationships/image" Target="../media/image3010.png"/><Relationship Id="rId164" Type="http://schemas.openxmlformats.org/officeDocument/2006/relationships/image" Target="../media/image3220.png"/><Relationship Id="rId371" Type="http://schemas.openxmlformats.org/officeDocument/2006/relationships/customXml" Target="../ink/ink406.xml"/><Relationship Id="rId427" Type="http://schemas.openxmlformats.org/officeDocument/2006/relationships/customXml" Target="../ink/ink434.xml"/><Relationship Id="rId26" Type="http://schemas.openxmlformats.org/officeDocument/2006/relationships/image" Target="../media/image2330.png"/><Relationship Id="rId231" Type="http://schemas.openxmlformats.org/officeDocument/2006/relationships/customXml" Target="../ink/ink336.xml"/><Relationship Id="rId273" Type="http://schemas.openxmlformats.org/officeDocument/2006/relationships/customXml" Target="../ink/ink357.xml"/><Relationship Id="rId329" Type="http://schemas.openxmlformats.org/officeDocument/2006/relationships/customXml" Target="../ink/ink385.xml"/><Relationship Id="rId68" Type="http://schemas.openxmlformats.org/officeDocument/2006/relationships/image" Target="../media/image2540.png"/><Relationship Id="rId133" Type="http://schemas.openxmlformats.org/officeDocument/2006/relationships/customXml" Target="../ink/ink287.xml"/><Relationship Id="rId175" Type="http://schemas.openxmlformats.org/officeDocument/2006/relationships/customXml" Target="../ink/ink308.xml"/><Relationship Id="rId340" Type="http://schemas.openxmlformats.org/officeDocument/2006/relationships/image" Target="../media/image4100.png"/><Relationship Id="rId200" Type="http://schemas.openxmlformats.org/officeDocument/2006/relationships/image" Target="../media/image3400.png"/><Relationship Id="rId382" Type="http://schemas.openxmlformats.org/officeDocument/2006/relationships/image" Target="../media/image4310.png"/><Relationship Id="rId242" Type="http://schemas.openxmlformats.org/officeDocument/2006/relationships/image" Target="../media/image3610.png"/><Relationship Id="rId284" Type="http://schemas.openxmlformats.org/officeDocument/2006/relationships/image" Target="../media/image3820.png"/><Relationship Id="rId37" Type="http://schemas.openxmlformats.org/officeDocument/2006/relationships/customXml" Target="../ink/ink239.xml"/><Relationship Id="rId79" Type="http://schemas.openxmlformats.org/officeDocument/2006/relationships/customXml" Target="../ink/ink260.xml"/><Relationship Id="rId102" Type="http://schemas.openxmlformats.org/officeDocument/2006/relationships/image" Target="../media/image2910.png"/><Relationship Id="rId144" Type="http://schemas.openxmlformats.org/officeDocument/2006/relationships/image" Target="../media/image3120.png"/><Relationship Id="rId90" Type="http://schemas.openxmlformats.org/officeDocument/2006/relationships/image" Target="../media/image2850.png"/><Relationship Id="rId186" Type="http://schemas.openxmlformats.org/officeDocument/2006/relationships/image" Target="../media/image3330.png"/><Relationship Id="rId351" Type="http://schemas.openxmlformats.org/officeDocument/2006/relationships/customXml" Target="../ink/ink396.xml"/><Relationship Id="rId393" Type="http://schemas.openxmlformats.org/officeDocument/2006/relationships/customXml" Target="../ink/ink417.xml"/><Relationship Id="rId407" Type="http://schemas.openxmlformats.org/officeDocument/2006/relationships/customXml" Target="../ink/ink424.xml"/><Relationship Id="rId211" Type="http://schemas.openxmlformats.org/officeDocument/2006/relationships/customXml" Target="../ink/ink326.xml"/><Relationship Id="rId253" Type="http://schemas.openxmlformats.org/officeDocument/2006/relationships/customXml" Target="../ink/ink347.xml"/><Relationship Id="rId295" Type="http://schemas.openxmlformats.org/officeDocument/2006/relationships/customXml" Target="../ink/ink368.xml"/><Relationship Id="rId309" Type="http://schemas.openxmlformats.org/officeDocument/2006/relationships/customXml" Target="../ink/ink375.xml"/><Relationship Id="rId48" Type="http://schemas.openxmlformats.org/officeDocument/2006/relationships/image" Target="../media/image2440.png"/><Relationship Id="rId113" Type="http://schemas.openxmlformats.org/officeDocument/2006/relationships/customXml" Target="../ink/ink277.xml"/><Relationship Id="rId320" Type="http://schemas.openxmlformats.org/officeDocument/2006/relationships/image" Target="../media/image4000.png"/><Relationship Id="rId155" Type="http://schemas.openxmlformats.org/officeDocument/2006/relationships/customXml" Target="../ink/ink298.xml"/><Relationship Id="rId197" Type="http://schemas.openxmlformats.org/officeDocument/2006/relationships/customXml" Target="../ink/ink319.xml"/><Relationship Id="rId362" Type="http://schemas.openxmlformats.org/officeDocument/2006/relationships/image" Target="../media/image4210.png"/><Relationship Id="rId418" Type="http://schemas.openxmlformats.org/officeDocument/2006/relationships/image" Target="../media/image449.png"/><Relationship Id="rId222" Type="http://schemas.openxmlformats.org/officeDocument/2006/relationships/image" Target="../media/image3510.png"/><Relationship Id="rId264" Type="http://schemas.openxmlformats.org/officeDocument/2006/relationships/image" Target="../media/image3720.png"/><Relationship Id="rId17" Type="http://schemas.openxmlformats.org/officeDocument/2006/relationships/customXml" Target="../ink/ink229.xml"/><Relationship Id="rId59" Type="http://schemas.openxmlformats.org/officeDocument/2006/relationships/customXml" Target="../ink/ink250.xml"/><Relationship Id="rId124" Type="http://schemas.openxmlformats.org/officeDocument/2006/relationships/image" Target="../media/image3020.png"/><Relationship Id="rId70" Type="http://schemas.openxmlformats.org/officeDocument/2006/relationships/image" Target="../media/image2550.png"/><Relationship Id="rId166" Type="http://schemas.openxmlformats.org/officeDocument/2006/relationships/image" Target="../media/image3230.png"/><Relationship Id="rId331" Type="http://schemas.openxmlformats.org/officeDocument/2006/relationships/customXml" Target="../ink/ink386.xml"/><Relationship Id="rId373" Type="http://schemas.openxmlformats.org/officeDocument/2006/relationships/customXml" Target="../ink/ink407.xml"/><Relationship Id="rId429" Type="http://schemas.openxmlformats.org/officeDocument/2006/relationships/customXml" Target="../ink/ink4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93.xml"/><Relationship Id="rId299" Type="http://schemas.openxmlformats.org/officeDocument/2006/relationships/customXml" Target="../ink/ink584.xml"/><Relationship Id="rId21" Type="http://schemas.openxmlformats.org/officeDocument/2006/relationships/customXml" Target="../ink/ink445.xml"/><Relationship Id="rId63" Type="http://schemas.openxmlformats.org/officeDocument/2006/relationships/customXml" Target="../ink/ink466.xml"/><Relationship Id="rId159" Type="http://schemas.openxmlformats.org/officeDocument/2006/relationships/customXml" Target="../ink/ink514.xml"/><Relationship Id="rId324" Type="http://schemas.openxmlformats.org/officeDocument/2006/relationships/image" Target="../media/image49.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651.xml"/><Relationship Id="rId268" Type="http://schemas.openxmlformats.org/officeDocument/2006/relationships/image" Target="../media/image21.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602.xml"/><Relationship Id="rId377" Type="http://schemas.openxmlformats.org/officeDocument/2006/relationships/customXml" Target="../ink/ink623.xml"/><Relationship Id="rId5" Type="http://schemas.openxmlformats.org/officeDocument/2006/relationships/customXml" Target="../ink/ink437.xml"/><Relationship Id="rId181" Type="http://schemas.openxmlformats.org/officeDocument/2006/relationships/customXml" Target="../ink/ink525.xml"/><Relationship Id="rId237" Type="http://schemas.openxmlformats.org/officeDocument/2006/relationships/customXml" Target="../ink/ink553.xml"/><Relationship Id="rId402" Type="http://schemas.openxmlformats.org/officeDocument/2006/relationships/image" Target="../media/image73.png"/><Relationship Id="rId279" Type="http://schemas.openxmlformats.org/officeDocument/2006/relationships/customXml" Target="../ink/ink574.xml"/><Relationship Id="rId444" Type="http://schemas.openxmlformats.org/officeDocument/2006/relationships/image" Target="../media/image461.png"/><Relationship Id="rId43" Type="http://schemas.openxmlformats.org/officeDocument/2006/relationships/customXml" Target="../ink/ink456.xml"/><Relationship Id="rId139" Type="http://schemas.openxmlformats.org/officeDocument/2006/relationships/customXml" Target="../ink/ink504.xml"/><Relationship Id="rId290" Type="http://schemas.openxmlformats.org/officeDocument/2006/relationships/image" Target="../media/image32.png"/><Relationship Id="rId304" Type="http://schemas.openxmlformats.org/officeDocument/2006/relationships/image" Target="../media/image39.png"/><Relationship Id="rId346" Type="http://schemas.openxmlformats.org/officeDocument/2006/relationships/image" Target="../media/image60.png"/><Relationship Id="rId388" Type="http://schemas.openxmlformats.org/officeDocument/2006/relationships/image" Target="../media/image66.png"/><Relationship Id="rId85" Type="http://schemas.openxmlformats.org/officeDocument/2006/relationships/customXml" Target="../ink/ink477.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641.xml"/><Relationship Id="rId248" Type="http://schemas.openxmlformats.org/officeDocument/2006/relationships/image" Target="../media/image11.png"/><Relationship Id="rId12" Type="http://schemas.openxmlformats.org/officeDocument/2006/relationships/image" Target="../media/image8.png"/><Relationship Id="rId108" Type="http://schemas.openxmlformats.org/officeDocument/2006/relationships/image" Target="../media/image2740.png"/><Relationship Id="rId315" Type="http://schemas.openxmlformats.org/officeDocument/2006/relationships/customXml" Target="../ink/ink592.xml"/><Relationship Id="rId357" Type="http://schemas.openxmlformats.org/officeDocument/2006/relationships/customXml" Target="../ink/ink613.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515.xml"/><Relationship Id="rId217" Type="http://schemas.openxmlformats.org/officeDocument/2006/relationships/customXml" Target="../ink/ink543.xml"/><Relationship Id="rId399" Type="http://schemas.openxmlformats.org/officeDocument/2006/relationships/customXml" Target="../ink/ink634.xml"/><Relationship Id="rId259" Type="http://schemas.openxmlformats.org/officeDocument/2006/relationships/customXml" Target="../ink/ink564.xml"/><Relationship Id="rId424" Type="http://schemas.openxmlformats.org/officeDocument/2006/relationships/image" Target="../media/image84.png"/><Relationship Id="rId23" Type="http://schemas.openxmlformats.org/officeDocument/2006/relationships/customXml" Target="../ink/ink446.xml"/><Relationship Id="rId119" Type="http://schemas.openxmlformats.org/officeDocument/2006/relationships/customXml" Target="../ink/ink494.xml"/><Relationship Id="rId270" Type="http://schemas.openxmlformats.org/officeDocument/2006/relationships/image" Target="../media/image22.png"/><Relationship Id="rId326" Type="http://schemas.openxmlformats.org/officeDocument/2006/relationships/image" Target="../media/image50.png"/><Relationship Id="rId65" Type="http://schemas.openxmlformats.org/officeDocument/2006/relationships/customXml" Target="../ink/ink467.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652.xml"/><Relationship Id="rId281" Type="http://schemas.openxmlformats.org/officeDocument/2006/relationships/customXml" Target="../ink/ink575.xml"/><Relationship Id="rId337" Type="http://schemas.openxmlformats.org/officeDocument/2006/relationships/customXml" Target="../ink/ink603.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505.xml"/><Relationship Id="rId379" Type="http://schemas.openxmlformats.org/officeDocument/2006/relationships/customXml" Target="../ink/ink624.xml"/><Relationship Id="rId7" Type="http://schemas.openxmlformats.org/officeDocument/2006/relationships/customXml" Target="../ink/ink438.xml"/><Relationship Id="rId183" Type="http://schemas.openxmlformats.org/officeDocument/2006/relationships/customXml" Target="../ink/ink526.xml"/><Relationship Id="rId239" Type="http://schemas.openxmlformats.org/officeDocument/2006/relationships/customXml" Target="../ink/ink554.xml"/><Relationship Id="rId390" Type="http://schemas.openxmlformats.org/officeDocument/2006/relationships/image" Target="../media/image67.png"/><Relationship Id="rId404" Type="http://schemas.openxmlformats.org/officeDocument/2006/relationships/image" Target="../media/image74.png"/><Relationship Id="rId446" Type="http://schemas.openxmlformats.org/officeDocument/2006/relationships/image" Target="../media/image462.png"/><Relationship Id="rId250" Type="http://schemas.openxmlformats.org/officeDocument/2006/relationships/image" Target="../media/image12.png"/><Relationship Id="rId292" Type="http://schemas.openxmlformats.org/officeDocument/2006/relationships/image" Target="../media/image33.png"/><Relationship Id="rId306" Type="http://schemas.openxmlformats.org/officeDocument/2006/relationships/image" Target="../media/image40.png"/><Relationship Id="rId45" Type="http://schemas.openxmlformats.org/officeDocument/2006/relationships/customXml" Target="../ink/ink457.xml"/><Relationship Id="rId87" Type="http://schemas.openxmlformats.org/officeDocument/2006/relationships/customXml" Target="../ink/ink478.xml"/><Relationship Id="rId110" Type="http://schemas.openxmlformats.org/officeDocument/2006/relationships/image" Target="../media/image2750.png"/><Relationship Id="rId348" Type="http://schemas.openxmlformats.org/officeDocument/2006/relationships/image" Target="../media/image61.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642.xml"/><Relationship Id="rId261" Type="http://schemas.openxmlformats.org/officeDocument/2006/relationships/customXml" Target="../ink/ink565.xml"/><Relationship Id="rId14" Type="http://schemas.openxmlformats.org/officeDocument/2006/relationships/image" Target="../media/image9.png"/><Relationship Id="rId56" Type="http://schemas.openxmlformats.org/officeDocument/2006/relationships/image" Target="../media/image2480.png"/><Relationship Id="rId317" Type="http://schemas.openxmlformats.org/officeDocument/2006/relationships/customXml" Target="../ink/ink593.xml"/><Relationship Id="rId359" Type="http://schemas.openxmlformats.org/officeDocument/2006/relationships/customXml" Target="../ink/ink614.xml"/><Relationship Id="rId98" Type="http://schemas.openxmlformats.org/officeDocument/2006/relationships/image" Target="../media/image2690.png"/><Relationship Id="rId121" Type="http://schemas.openxmlformats.org/officeDocument/2006/relationships/customXml" Target="../ink/ink495.xml"/><Relationship Id="rId163" Type="http://schemas.openxmlformats.org/officeDocument/2006/relationships/customXml" Target="../ink/ink516.xml"/><Relationship Id="rId219" Type="http://schemas.openxmlformats.org/officeDocument/2006/relationships/customXml" Target="../ink/ink544.xml"/><Relationship Id="rId370" Type="http://schemas.openxmlformats.org/officeDocument/2006/relationships/image" Target="../media/image4050.png"/><Relationship Id="rId426" Type="http://schemas.openxmlformats.org/officeDocument/2006/relationships/image" Target="../media/image85.png"/><Relationship Id="rId230" Type="http://schemas.openxmlformats.org/officeDocument/2006/relationships/image" Target="../media/image3350.png"/><Relationship Id="rId25" Type="http://schemas.openxmlformats.org/officeDocument/2006/relationships/customXml" Target="../ink/ink447.xml"/><Relationship Id="rId67" Type="http://schemas.openxmlformats.org/officeDocument/2006/relationships/customXml" Target="../ink/ink468.xml"/><Relationship Id="rId272" Type="http://schemas.openxmlformats.org/officeDocument/2006/relationships/image" Target="../media/image23.png"/><Relationship Id="rId328" Type="http://schemas.openxmlformats.org/officeDocument/2006/relationships/image" Target="../media/image51.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625.xml"/><Relationship Id="rId241" Type="http://schemas.openxmlformats.org/officeDocument/2006/relationships/customXml" Target="../ink/ink555.xml"/><Relationship Id="rId437" Type="http://schemas.openxmlformats.org/officeDocument/2006/relationships/customXml" Target="../ink/ink653.xml"/><Relationship Id="rId36" Type="http://schemas.openxmlformats.org/officeDocument/2006/relationships/image" Target="../media/image2380.png"/><Relationship Id="rId283" Type="http://schemas.openxmlformats.org/officeDocument/2006/relationships/customXml" Target="../ink/ink576.xml"/><Relationship Id="rId339" Type="http://schemas.openxmlformats.org/officeDocument/2006/relationships/customXml" Target="../ink/ink604.xml"/><Relationship Id="rId78" Type="http://schemas.openxmlformats.org/officeDocument/2006/relationships/image" Target="../media/image2590.png"/><Relationship Id="rId101" Type="http://schemas.openxmlformats.org/officeDocument/2006/relationships/customXml" Target="../ink/ink485.xml"/><Relationship Id="rId143" Type="http://schemas.openxmlformats.org/officeDocument/2006/relationships/customXml" Target="../ink/ink506.xml"/><Relationship Id="rId185" Type="http://schemas.openxmlformats.org/officeDocument/2006/relationships/customXml" Target="../ink/ink527.xml"/><Relationship Id="rId350" Type="http://schemas.openxmlformats.org/officeDocument/2006/relationships/image" Target="../media/image3950.png"/><Relationship Id="rId406" Type="http://schemas.openxmlformats.org/officeDocument/2006/relationships/image" Target="../media/image75.png"/><Relationship Id="rId9" Type="http://schemas.openxmlformats.org/officeDocument/2006/relationships/customXml" Target="../ink/ink439.xml"/><Relationship Id="rId210" Type="http://schemas.openxmlformats.org/officeDocument/2006/relationships/image" Target="../media/image3250.png"/><Relationship Id="rId392" Type="http://schemas.openxmlformats.org/officeDocument/2006/relationships/image" Target="../media/image68.png"/><Relationship Id="rId448" Type="http://schemas.openxmlformats.org/officeDocument/2006/relationships/customXml" Target="../ink/ink659.xml"/><Relationship Id="rId252" Type="http://schemas.openxmlformats.org/officeDocument/2006/relationships/image" Target="../media/image13.png"/><Relationship Id="rId294" Type="http://schemas.openxmlformats.org/officeDocument/2006/relationships/image" Target="../media/image34.png"/><Relationship Id="rId308" Type="http://schemas.openxmlformats.org/officeDocument/2006/relationships/image" Target="../media/image41.png"/><Relationship Id="rId47" Type="http://schemas.openxmlformats.org/officeDocument/2006/relationships/customXml" Target="../ink/ink458.xml"/><Relationship Id="rId89" Type="http://schemas.openxmlformats.org/officeDocument/2006/relationships/customXml" Target="../ink/ink479.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615.xml"/><Relationship Id="rId196" Type="http://schemas.openxmlformats.org/officeDocument/2006/relationships/image" Target="../media/image3180.png"/><Relationship Id="rId417" Type="http://schemas.openxmlformats.org/officeDocument/2006/relationships/customXml" Target="../ink/ink643.xml"/><Relationship Id="rId16" Type="http://schemas.openxmlformats.org/officeDocument/2006/relationships/image" Target="../media/image2280.png"/><Relationship Id="rId221" Type="http://schemas.openxmlformats.org/officeDocument/2006/relationships/customXml" Target="../ink/ink545.xml"/><Relationship Id="rId263" Type="http://schemas.openxmlformats.org/officeDocument/2006/relationships/customXml" Target="../ink/ink566.xml"/><Relationship Id="rId319" Type="http://schemas.openxmlformats.org/officeDocument/2006/relationships/customXml" Target="../ink/ink594.xml"/><Relationship Id="rId58" Type="http://schemas.openxmlformats.org/officeDocument/2006/relationships/image" Target="../media/image2490.png"/><Relationship Id="rId123" Type="http://schemas.openxmlformats.org/officeDocument/2006/relationships/customXml" Target="../ink/ink496.xml"/><Relationship Id="rId330" Type="http://schemas.openxmlformats.org/officeDocument/2006/relationships/image" Target="../media/image52.png"/><Relationship Id="rId165" Type="http://schemas.openxmlformats.org/officeDocument/2006/relationships/customXml" Target="../ink/ink517.xml"/><Relationship Id="rId372" Type="http://schemas.openxmlformats.org/officeDocument/2006/relationships/image" Target="../media/image4060.png"/><Relationship Id="rId428" Type="http://schemas.openxmlformats.org/officeDocument/2006/relationships/image" Target="../media/image86.png"/><Relationship Id="rId232" Type="http://schemas.openxmlformats.org/officeDocument/2006/relationships/image" Target="../media/image3360.png"/><Relationship Id="rId274" Type="http://schemas.openxmlformats.org/officeDocument/2006/relationships/image" Target="../media/image24.png"/><Relationship Id="rId27" Type="http://schemas.openxmlformats.org/officeDocument/2006/relationships/customXml" Target="../ink/ink448.xml"/><Relationship Id="rId69" Type="http://schemas.openxmlformats.org/officeDocument/2006/relationships/customXml" Target="../ink/ink469.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605.xml"/><Relationship Id="rId383" Type="http://schemas.openxmlformats.org/officeDocument/2006/relationships/customXml" Target="../ink/ink626.xml"/><Relationship Id="rId439" Type="http://schemas.openxmlformats.org/officeDocument/2006/relationships/customXml" Target="../ink/ink654.xml"/><Relationship Id="rId201" Type="http://schemas.openxmlformats.org/officeDocument/2006/relationships/customXml" Target="../ink/ink535.xml"/><Relationship Id="rId243" Type="http://schemas.openxmlformats.org/officeDocument/2006/relationships/customXml" Target="../ink/ink556.xml"/><Relationship Id="rId285" Type="http://schemas.openxmlformats.org/officeDocument/2006/relationships/customXml" Target="../ink/ink577.xml"/><Relationship Id="rId450" Type="http://schemas.openxmlformats.org/officeDocument/2006/relationships/customXml" Target="../ink/ink660.xml"/><Relationship Id="rId38" Type="http://schemas.openxmlformats.org/officeDocument/2006/relationships/image" Target="../media/image2390.png"/><Relationship Id="rId103" Type="http://schemas.openxmlformats.org/officeDocument/2006/relationships/customXml" Target="../ink/ink486.xml"/><Relationship Id="rId310" Type="http://schemas.openxmlformats.org/officeDocument/2006/relationships/image" Target="../media/image42.png"/><Relationship Id="rId91" Type="http://schemas.openxmlformats.org/officeDocument/2006/relationships/customXml" Target="../ink/ink480.xml"/><Relationship Id="rId145" Type="http://schemas.openxmlformats.org/officeDocument/2006/relationships/customXml" Target="../ink/ink507.xml"/><Relationship Id="rId187" Type="http://schemas.openxmlformats.org/officeDocument/2006/relationships/customXml" Target="../ink/ink528.xml"/><Relationship Id="rId352" Type="http://schemas.openxmlformats.org/officeDocument/2006/relationships/image" Target="../media/image3960.png"/><Relationship Id="rId394" Type="http://schemas.openxmlformats.org/officeDocument/2006/relationships/image" Target="../media/image69.png"/><Relationship Id="rId408" Type="http://schemas.openxmlformats.org/officeDocument/2006/relationships/image" Target="../media/image76.png"/><Relationship Id="rId212" Type="http://schemas.openxmlformats.org/officeDocument/2006/relationships/image" Target="../media/image3260.png"/><Relationship Id="rId254" Type="http://schemas.openxmlformats.org/officeDocument/2006/relationships/image" Target="../media/image14.png"/><Relationship Id="rId49" Type="http://schemas.openxmlformats.org/officeDocument/2006/relationships/customXml" Target="../ink/ink459.xml"/><Relationship Id="rId114" Type="http://schemas.openxmlformats.org/officeDocument/2006/relationships/image" Target="../media/image2770.png"/><Relationship Id="rId296" Type="http://schemas.openxmlformats.org/officeDocument/2006/relationships/image" Target="../media/image35.png"/><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595.xml"/><Relationship Id="rId363" Type="http://schemas.openxmlformats.org/officeDocument/2006/relationships/customXml" Target="../ink/ink616.xml"/><Relationship Id="rId419" Type="http://schemas.openxmlformats.org/officeDocument/2006/relationships/customXml" Target="../ink/ink644.xml"/><Relationship Id="rId223" Type="http://schemas.openxmlformats.org/officeDocument/2006/relationships/customXml" Target="../ink/ink546.xml"/><Relationship Id="rId430" Type="http://schemas.openxmlformats.org/officeDocument/2006/relationships/image" Target="../media/image87.png"/><Relationship Id="rId18" Type="http://schemas.openxmlformats.org/officeDocument/2006/relationships/image" Target="../media/image2290.png"/><Relationship Id="rId265" Type="http://schemas.openxmlformats.org/officeDocument/2006/relationships/customXml" Target="../ink/ink567.xml"/><Relationship Id="rId125" Type="http://schemas.openxmlformats.org/officeDocument/2006/relationships/customXml" Target="../ink/ink497.xml"/><Relationship Id="rId167" Type="http://schemas.openxmlformats.org/officeDocument/2006/relationships/customXml" Target="../ink/ink518.xml"/><Relationship Id="rId332" Type="http://schemas.openxmlformats.org/officeDocument/2006/relationships/image" Target="../media/image53.png"/><Relationship Id="rId374" Type="http://schemas.openxmlformats.org/officeDocument/2006/relationships/image" Target="../media/image4070.png"/><Relationship Id="rId71" Type="http://schemas.openxmlformats.org/officeDocument/2006/relationships/customXml" Target="../ink/ink470.xml"/><Relationship Id="rId92" Type="http://schemas.openxmlformats.org/officeDocument/2006/relationships/image" Target="../media/image2660.png"/><Relationship Id="rId213" Type="http://schemas.openxmlformats.org/officeDocument/2006/relationships/customXml" Target="../ink/ink541.xml"/><Relationship Id="rId234" Type="http://schemas.openxmlformats.org/officeDocument/2006/relationships/image" Target="../media/image3370.png"/><Relationship Id="rId420" Type="http://schemas.openxmlformats.org/officeDocument/2006/relationships/image" Target="../media/image82.png"/><Relationship Id="rId2" Type="http://schemas.openxmlformats.org/officeDocument/2006/relationships/notesSlide" Target="../notesSlides/notesSlide6.xml"/><Relationship Id="rId29" Type="http://schemas.openxmlformats.org/officeDocument/2006/relationships/customXml" Target="../ink/ink449.xml"/><Relationship Id="rId255" Type="http://schemas.openxmlformats.org/officeDocument/2006/relationships/customXml" Target="../ink/ink562.xml"/><Relationship Id="rId276" Type="http://schemas.openxmlformats.org/officeDocument/2006/relationships/image" Target="../media/image25.png"/><Relationship Id="rId297" Type="http://schemas.openxmlformats.org/officeDocument/2006/relationships/customXml" Target="../ink/ink583.xml"/><Relationship Id="rId441" Type="http://schemas.openxmlformats.org/officeDocument/2006/relationships/customXml" Target="../ink/ink655.xml"/><Relationship Id="rId40" Type="http://schemas.openxmlformats.org/officeDocument/2006/relationships/image" Target="../media/image2400.png"/><Relationship Id="rId115" Type="http://schemas.openxmlformats.org/officeDocument/2006/relationships/customXml" Target="../ink/ink492.xml"/><Relationship Id="rId136" Type="http://schemas.openxmlformats.org/officeDocument/2006/relationships/image" Target="../media/image2880.png"/><Relationship Id="rId157" Type="http://schemas.openxmlformats.org/officeDocument/2006/relationships/customXml" Target="../ink/ink513.xml"/><Relationship Id="rId178" Type="http://schemas.openxmlformats.org/officeDocument/2006/relationships/image" Target="../media/image3090.png"/><Relationship Id="rId301" Type="http://schemas.openxmlformats.org/officeDocument/2006/relationships/customXml" Target="../ink/ink585.xml"/><Relationship Id="rId322" Type="http://schemas.openxmlformats.org/officeDocument/2006/relationships/image" Target="../media/image48.png"/><Relationship Id="rId343" Type="http://schemas.openxmlformats.org/officeDocument/2006/relationships/customXml" Target="../ink/ink606.xml"/><Relationship Id="rId364" Type="http://schemas.openxmlformats.org/officeDocument/2006/relationships/image" Target="../media/image4020.png"/><Relationship Id="rId61" Type="http://schemas.openxmlformats.org/officeDocument/2006/relationships/customXml" Target="../ink/ink465.xml"/><Relationship Id="rId82" Type="http://schemas.openxmlformats.org/officeDocument/2006/relationships/image" Target="../media/image2610.png"/><Relationship Id="rId199" Type="http://schemas.openxmlformats.org/officeDocument/2006/relationships/customXml" Target="../ink/ink534.xml"/><Relationship Id="rId203" Type="http://schemas.openxmlformats.org/officeDocument/2006/relationships/customXml" Target="../ink/ink536.xml"/><Relationship Id="rId385" Type="http://schemas.openxmlformats.org/officeDocument/2006/relationships/customXml" Target="../ink/ink627.xml"/><Relationship Id="rId19" Type="http://schemas.openxmlformats.org/officeDocument/2006/relationships/customXml" Target="../ink/ink444.xml"/><Relationship Id="rId224" Type="http://schemas.openxmlformats.org/officeDocument/2006/relationships/image" Target="../media/image3320.png"/><Relationship Id="rId245" Type="http://schemas.openxmlformats.org/officeDocument/2006/relationships/customXml" Target="../ink/ink557.xml"/><Relationship Id="rId266" Type="http://schemas.openxmlformats.org/officeDocument/2006/relationships/image" Target="../media/image20.png"/><Relationship Id="rId287" Type="http://schemas.openxmlformats.org/officeDocument/2006/relationships/customXml" Target="../ink/ink578.xml"/><Relationship Id="rId410" Type="http://schemas.openxmlformats.org/officeDocument/2006/relationships/image" Target="../media/image77.png"/><Relationship Id="rId431" Type="http://schemas.openxmlformats.org/officeDocument/2006/relationships/customXml" Target="../ink/ink650.xml"/><Relationship Id="rId452" Type="http://schemas.openxmlformats.org/officeDocument/2006/relationships/customXml" Target="../ink/ink662.xml"/><Relationship Id="rId30" Type="http://schemas.openxmlformats.org/officeDocument/2006/relationships/image" Target="../media/image2350.png"/><Relationship Id="rId105" Type="http://schemas.openxmlformats.org/officeDocument/2006/relationships/customXml" Target="../ink/ink487.xml"/><Relationship Id="rId126" Type="http://schemas.openxmlformats.org/officeDocument/2006/relationships/image" Target="../media/image2830.png"/><Relationship Id="rId147" Type="http://schemas.openxmlformats.org/officeDocument/2006/relationships/customXml" Target="../ink/ink508.xml"/><Relationship Id="rId168" Type="http://schemas.openxmlformats.org/officeDocument/2006/relationships/image" Target="../media/image3040.png"/><Relationship Id="rId312" Type="http://schemas.openxmlformats.org/officeDocument/2006/relationships/image" Target="../media/image43.png"/><Relationship Id="rId333" Type="http://schemas.openxmlformats.org/officeDocument/2006/relationships/customXml" Target="../ink/ink601.xml"/><Relationship Id="rId354" Type="http://schemas.openxmlformats.org/officeDocument/2006/relationships/image" Target="../media/image3970.png"/><Relationship Id="rId51" Type="http://schemas.openxmlformats.org/officeDocument/2006/relationships/customXml" Target="../ink/ink460.xml"/><Relationship Id="rId72" Type="http://schemas.openxmlformats.org/officeDocument/2006/relationships/image" Target="../media/image2560.png"/><Relationship Id="rId93" Type="http://schemas.openxmlformats.org/officeDocument/2006/relationships/customXml" Target="../ink/ink481.xml"/><Relationship Id="rId189" Type="http://schemas.openxmlformats.org/officeDocument/2006/relationships/customXml" Target="../ink/ink529.xml"/><Relationship Id="rId375" Type="http://schemas.openxmlformats.org/officeDocument/2006/relationships/customXml" Target="../ink/ink622.xml"/><Relationship Id="rId396" Type="http://schemas.openxmlformats.org/officeDocument/2006/relationships/image" Target="../media/image70.png"/><Relationship Id="rId3" Type="http://schemas.openxmlformats.org/officeDocument/2006/relationships/customXml" Target="../ink/ink436.xml"/><Relationship Id="rId214" Type="http://schemas.openxmlformats.org/officeDocument/2006/relationships/image" Target="../media/image3270.png"/><Relationship Id="rId235" Type="http://schemas.openxmlformats.org/officeDocument/2006/relationships/customXml" Target="../ink/ink552.xml"/><Relationship Id="rId256" Type="http://schemas.openxmlformats.org/officeDocument/2006/relationships/image" Target="../media/image15.png"/><Relationship Id="rId277" Type="http://schemas.openxmlformats.org/officeDocument/2006/relationships/customXml" Target="../ink/ink573.xml"/><Relationship Id="rId298" Type="http://schemas.openxmlformats.org/officeDocument/2006/relationships/image" Target="../media/image36.png"/><Relationship Id="rId400" Type="http://schemas.openxmlformats.org/officeDocument/2006/relationships/image" Target="../media/image72.png"/><Relationship Id="rId421" Type="http://schemas.openxmlformats.org/officeDocument/2006/relationships/customXml" Target="../ink/ink645.xml"/><Relationship Id="rId442" Type="http://schemas.openxmlformats.org/officeDocument/2006/relationships/image" Target="../media/image460.png"/><Relationship Id="rId116" Type="http://schemas.openxmlformats.org/officeDocument/2006/relationships/image" Target="../media/image2780.png"/><Relationship Id="rId137" Type="http://schemas.openxmlformats.org/officeDocument/2006/relationships/customXml" Target="../ink/ink503.xml"/><Relationship Id="rId158" Type="http://schemas.openxmlformats.org/officeDocument/2006/relationships/image" Target="../media/image2990.png"/><Relationship Id="rId302" Type="http://schemas.openxmlformats.org/officeDocument/2006/relationships/image" Target="../media/image38.png"/><Relationship Id="rId323" Type="http://schemas.openxmlformats.org/officeDocument/2006/relationships/customXml" Target="../ink/ink596.xml"/><Relationship Id="rId344" Type="http://schemas.openxmlformats.org/officeDocument/2006/relationships/image" Target="../media/image59.png"/><Relationship Id="rId20" Type="http://schemas.openxmlformats.org/officeDocument/2006/relationships/image" Target="../media/image2300.png"/><Relationship Id="rId41" Type="http://schemas.openxmlformats.org/officeDocument/2006/relationships/customXml" Target="../ink/ink455.xml"/><Relationship Id="rId62" Type="http://schemas.openxmlformats.org/officeDocument/2006/relationships/image" Target="../media/image2510.png"/><Relationship Id="rId83" Type="http://schemas.openxmlformats.org/officeDocument/2006/relationships/customXml" Target="../ink/ink476.xml"/><Relationship Id="rId179" Type="http://schemas.openxmlformats.org/officeDocument/2006/relationships/customXml" Target="../ink/ink524.xml"/><Relationship Id="rId365" Type="http://schemas.openxmlformats.org/officeDocument/2006/relationships/customXml" Target="../ink/ink617.xml"/><Relationship Id="rId386" Type="http://schemas.openxmlformats.org/officeDocument/2006/relationships/image" Target="../media/image65.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547.xml"/><Relationship Id="rId246" Type="http://schemas.openxmlformats.org/officeDocument/2006/relationships/image" Target="../media/image10.png"/><Relationship Id="rId267" Type="http://schemas.openxmlformats.org/officeDocument/2006/relationships/customXml" Target="../ink/ink568.xml"/><Relationship Id="rId288" Type="http://schemas.openxmlformats.org/officeDocument/2006/relationships/image" Target="../media/image31.png"/><Relationship Id="rId411" Type="http://schemas.openxmlformats.org/officeDocument/2006/relationships/customXml" Target="../ink/ink640.xml"/><Relationship Id="rId432" Type="http://schemas.openxmlformats.org/officeDocument/2006/relationships/image" Target="../media/image88.png"/><Relationship Id="rId453" Type="http://schemas.openxmlformats.org/officeDocument/2006/relationships/customXml" Target="../ink/ink663.xml"/><Relationship Id="rId106" Type="http://schemas.openxmlformats.org/officeDocument/2006/relationships/image" Target="../media/image2730.png"/><Relationship Id="rId127" Type="http://schemas.openxmlformats.org/officeDocument/2006/relationships/customXml" Target="../ink/ink498.xml"/><Relationship Id="rId313" Type="http://schemas.openxmlformats.org/officeDocument/2006/relationships/customXml" Target="../ink/ink591.xml"/><Relationship Id="rId10" Type="http://schemas.openxmlformats.org/officeDocument/2006/relationships/image" Target="../media/image7.png"/><Relationship Id="rId31" Type="http://schemas.openxmlformats.org/officeDocument/2006/relationships/customXml" Target="../ink/ink450.xml"/><Relationship Id="rId52" Type="http://schemas.openxmlformats.org/officeDocument/2006/relationships/image" Target="../media/image2460.png"/><Relationship Id="rId73" Type="http://schemas.openxmlformats.org/officeDocument/2006/relationships/customXml" Target="../ink/ink471.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519.xml"/><Relationship Id="rId334" Type="http://schemas.openxmlformats.org/officeDocument/2006/relationships/image" Target="../media/image54.png"/><Relationship Id="rId355" Type="http://schemas.openxmlformats.org/officeDocument/2006/relationships/customXml" Target="../ink/ink612.xml"/><Relationship Id="rId376" Type="http://schemas.openxmlformats.org/officeDocument/2006/relationships/image" Target="../media/image4080.png"/><Relationship Id="rId397" Type="http://schemas.openxmlformats.org/officeDocument/2006/relationships/customXml" Target="../ink/ink633.xml"/><Relationship Id="rId4" Type="http://schemas.openxmlformats.org/officeDocument/2006/relationships/image" Target="../media/image4.png"/><Relationship Id="rId180" Type="http://schemas.openxmlformats.org/officeDocument/2006/relationships/image" Target="../media/image3100.png"/><Relationship Id="rId215" Type="http://schemas.openxmlformats.org/officeDocument/2006/relationships/customXml" Target="../ink/ink542.xml"/><Relationship Id="rId236" Type="http://schemas.openxmlformats.org/officeDocument/2006/relationships/image" Target="../media/image2.png"/><Relationship Id="rId257" Type="http://schemas.openxmlformats.org/officeDocument/2006/relationships/customXml" Target="../ink/ink563.xml"/><Relationship Id="rId278" Type="http://schemas.openxmlformats.org/officeDocument/2006/relationships/image" Target="../media/image26.png"/><Relationship Id="rId401" Type="http://schemas.openxmlformats.org/officeDocument/2006/relationships/customXml" Target="../ink/ink635.xml"/><Relationship Id="rId422" Type="http://schemas.openxmlformats.org/officeDocument/2006/relationships/image" Target="../media/image83.png"/><Relationship Id="rId443" Type="http://schemas.openxmlformats.org/officeDocument/2006/relationships/customXml" Target="../ink/ink656.xml"/><Relationship Id="rId303" Type="http://schemas.openxmlformats.org/officeDocument/2006/relationships/customXml" Target="../ink/ink586.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607.xml"/><Relationship Id="rId387" Type="http://schemas.openxmlformats.org/officeDocument/2006/relationships/customXml" Target="../ink/ink628.xml"/><Relationship Id="rId191" Type="http://schemas.openxmlformats.org/officeDocument/2006/relationships/customXml" Target="../ink/ink530.xml"/><Relationship Id="rId205" Type="http://schemas.openxmlformats.org/officeDocument/2006/relationships/customXml" Target="../ink/ink537.xml"/><Relationship Id="rId247" Type="http://schemas.openxmlformats.org/officeDocument/2006/relationships/customXml" Target="../ink/ink558.xml"/><Relationship Id="rId412" Type="http://schemas.openxmlformats.org/officeDocument/2006/relationships/image" Target="../media/image78.png"/><Relationship Id="rId107" Type="http://schemas.openxmlformats.org/officeDocument/2006/relationships/customXml" Target="../ink/ink488.xml"/><Relationship Id="rId289" Type="http://schemas.openxmlformats.org/officeDocument/2006/relationships/customXml" Target="../ink/ink579.xml"/><Relationship Id="rId11" Type="http://schemas.openxmlformats.org/officeDocument/2006/relationships/customXml" Target="../ink/ink440.xml"/><Relationship Id="rId53" Type="http://schemas.openxmlformats.org/officeDocument/2006/relationships/customXml" Target="../ink/ink461.xml"/><Relationship Id="rId149" Type="http://schemas.openxmlformats.org/officeDocument/2006/relationships/customXml" Target="../ink/ink509.xml"/><Relationship Id="rId314" Type="http://schemas.openxmlformats.org/officeDocument/2006/relationships/image" Target="../media/image44.png"/><Relationship Id="rId356" Type="http://schemas.openxmlformats.org/officeDocument/2006/relationships/image" Target="../media/image3980.png"/><Relationship Id="rId398" Type="http://schemas.openxmlformats.org/officeDocument/2006/relationships/image" Target="../media/image71.png"/><Relationship Id="rId95" Type="http://schemas.openxmlformats.org/officeDocument/2006/relationships/customXml" Target="../ink/ink482.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646.xml"/><Relationship Id="rId258" Type="http://schemas.openxmlformats.org/officeDocument/2006/relationships/image" Target="../media/image16.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597.xml"/><Relationship Id="rId367" Type="http://schemas.openxmlformats.org/officeDocument/2006/relationships/customXml" Target="../ink/ink618.xml"/><Relationship Id="rId171" Type="http://schemas.openxmlformats.org/officeDocument/2006/relationships/customXml" Target="../ink/ink520.xml"/><Relationship Id="rId227" Type="http://schemas.openxmlformats.org/officeDocument/2006/relationships/customXml" Target="../ink/ink548.xml"/><Relationship Id="rId269" Type="http://schemas.openxmlformats.org/officeDocument/2006/relationships/customXml" Target="../ink/ink569.xml"/><Relationship Id="rId434" Type="http://schemas.openxmlformats.org/officeDocument/2006/relationships/image" Target="../media/image456.png"/><Relationship Id="rId33" Type="http://schemas.openxmlformats.org/officeDocument/2006/relationships/customXml" Target="../ink/ink451.xml"/><Relationship Id="rId129" Type="http://schemas.openxmlformats.org/officeDocument/2006/relationships/customXml" Target="../ink/ink499.xml"/><Relationship Id="rId280" Type="http://schemas.openxmlformats.org/officeDocument/2006/relationships/image" Target="../media/image27.png"/><Relationship Id="rId336" Type="http://schemas.openxmlformats.org/officeDocument/2006/relationships/image" Target="../media/image55.png"/><Relationship Id="rId75" Type="http://schemas.openxmlformats.org/officeDocument/2006/relationships/customXml" Target="../ink/ink472.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636.xml"/><Relationship Id="rId6" Type="http://schemas.openxmlformats.org/officeDocument/2006/relationships/image" Target="../media/image5.png"/><Relationship Id="rId238" Type="http://schemas.openxmlformats.org/officeDocument/2006/relationships/image" Target="../media/image3390.png"/><Relationship Id="rId445" Type="http://schemas.openxmlformats.org/officeDocument/2006/relationships/customXml" Target="../ink/ink657.xml"/><Relationship Id="rId291" Type="http://schemas.openxmlformats.org/officeDocument/2006/relationships/customXml" Target="../ink/ink580.xml"/><Relationship Id="rId305" Type="http://schemas.openxmlformats.org/officeDocument/2006/relationships/customXml" Target="../ink/ink587.xml"/><Relationship Id="rId347" Type="http://schemas.openxmlformats.org/officeDocument/2006/relationships/customXml" Target="../ink/ink608.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510.xml"/><Relationship Id="rId389" Type="http://schemas.openxmlformats.org/officeDocument/2006/relationships/customXml" Target="../ink/ink629.xml"/><Relationship Id="rId193" Type="http://schemas.openxmlformats.org/officeDocument/2006/relationships/customXml" Target="../ink/ink531.xml"/><Relationship Id="rId207" Type="http://schemas.openxmlformats.org/officeDocument/2006/relationships/customXml" Target="../ink/ink538.xml"/><Relationship Id="rId249" Type="http://schemas.openxmlformats.org/officeDocument/2006/relationships/customXml" Target="../ink/ink559.xml"/><Relationship Id="rId414" Type="http://schemas.openxmlformats.org/officeDocument/2006/relationships/image" Target="../media/image79.png"/><Relationship Id="rId13" Type="http://schemas.openxmlformats.org/officeDocument/2006/relationships/customXml" Target="../ink/ink441.xml"/><Relationship Id="rId109" Type="http://schemas.openxmlformats.org/officeDocument/2006/relationships/customXml" Target="../ink/ink489.xml"/><Relationship Id="rId260" Type="http://schemas.openxmlformats.org/officeDocument/2006/relationships/image" Target="../media/image17.png"/><Relationship Id="rId316" Type="http://schemas.openxmlformats.org/officeDocument/2006/relationships/image" Target="../media/image45.png"/><Relationship Id="rId55" Type="http://schemas.openxmlformats.org/officeDocument/2006/relationships/customXml" Target="../ink/ink462.xml"/><Relationship Id="rId97" Type="http://schemas.openxmlformats.org/officeDocument/2006/relationships/customXml" Target="../ink/ink483.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647.xml"/><Relationship Id="rId271" Type="http://schemas.openxmlformats.org/officeDocument/2006/relationships/customXml" Target="../ink/ink570.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500.xml"/><Relationship Id="rId327" Type="http://schemas.openxmlformats.org/officeDocument/2006/relationships/customXml" Target="../ink/ink598.xml"/><Relationship Id="rId369" Type="http://schemas.openxmlformats.org/officeDocument/2006/relationships/customXml" Target="../ink/ink619.xml"/><Relationship Id="rId173" Type="http://schemas.openxmlformats.org/officeDocument/2006/relationships/customXml" Target="../ink/ink521.xml"/><Relationship Id="rId229" Type="http://schemas.openxmlformats.org/officeDocument/2006/relationships/customXml" Target="../ink/ink549.xml"/><Relationship Id="rId380" Type="http://schemas.openxmlformats.org/officeDocument/2006/relationships/image" Target="../media/image62.png"/><Relationship Id="rId436" Type="http://schemas.openxmlformats.org/officeDocument/2006/relationships/image" Target="../media/image457.png"/><Relationship Id="rId240" Type="http://schemas.openxmlformats.org/officeDocument/2006/relationships/image" Target="../media/image3400.png"/><Relationship Id="rId35" Type="http://schemas.openxmlformats.org/officeDocument/2006/relationships/customXml" Target="../ink/ink452.xml"/><Relationship Id="rId77" Type="http://schemas.openxmlformats.org/officeDocument/2006/relationships/customXml" Target="../ink/ink473.xml"/><Relationship Id="rId100" Type="http://schemas.openxmlformats.org/officeDocument/2006/relationships/image" Target="../media/image2700.png"/><Relationship Id="rId282" Type="http://schemas.openxmlformats.org/officeDocument/2006/relationships/image" Target="../media/image28.png"/><Relationship Id="rId338" Type="http://schemas.openxmlformats.org/officeDocument/2006/relationships/image" Target="../media/image56.png"/><Relationship Id="rId8" Type="http://schemas.openxmlformats.org/officeDocument/2006/relationships/image" Target="../media/image6.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630.xml"/><Relationship Id="rId405" Type="http://schemas.openxmlformats.org/officeDocument/2006/relationships/customXml" Target="../ink/ink637.xml"/><Relationship Id="rId447" Type="http://schemas.openxmlformats.org/officeDocument/2006/relationships/customXml" Target="../ink/ink658.xml"/><Relationship Id="rId251" Type="http://schemas.openxmlformats.org/officeDocument/2006/relationships/customXml" Target="../ink/ink560.xml"/><Relationship Id="rId46" Type="http://schemas.openxmlformats.org/officeDocument/2006/relationships/image" Target="../media/image2430.png"/><Relationship Id="rId293" Type="http://schemas.openxmlformats.org/officeDocument/2006/relationships/customXml" Target="../ink/ink581.xml"/><Relationship Id="rId307" Type="http://schemas.openxmlformats.org/officeDocument/2006/relationships/customXml" Target="../ink/ink588.xml"/><Relationship Id="rId349" Type="http://schemas.openxmlformats.org/officeDocument/2006/relationships/customXml" Target="../ink/ink609.xml"/><Relationship Id="rId88" Type="http://schemas.openxmlformats.org/officeDocument/2006/relationships/image" Target="../media/image2640.png"/><Relationship Id="rId111" Type="http://schemas.openxmlformats.org/officeDocument/2006/relationships/customXml" Target="../ink/ink490.xml"/><Relationship Id="rId153" Type="http://schemas.openxmlformats.org/officeDocument/2006/relationships/customXml" Target="../ink/ink511.xml"/><Relationship Id="rId195" Type="http://schemas.openxmlformats.org/officeDocument/2006/relationships/customXml" Target="../ink/ink532.xml"/><Relationship Id="rId209" Type="http://schemas.openxmlformats.org/officeDocument/2006/relationships/customXml" Target="../ink/ink539.xml"/><Relationship Id="rId360" Type="http://schemas.openxmlformats.org/officeDocument/2006/relationships/image" Target="../media/image4000.png"/><Relationship Id="rId416" Type="http://schemas.openxmlformats.org/officeDocument/2006/relationships/image" Target="../media/image80.png"/><Relationship Id="rId220" Type="http://schemas.openxmlformats.org/officeDocument/2006/relationships/image" Target="../media/image3300.png"/><Relationship Id="rId15" Type="http://schemas.openxmlformats.org/officeDocument/2006/relationships/customXml" Target="../ink/ink442.xml"/><Relationship Id="rId57" Type="http://schemas.openxmlformats.org/officeDocument/2006/relationships/customXml" Target="../ink/ink463.xml"/><Relationship Id="rId262" Type="http://schemas.openxmlformats.org/officeDocument/2006/relationships/image" Target="../media/image18.png"/><Relationship Id="rId318" Type="http://schemas.openxmlformats.org/officeDocument/2006/relationships/image" Target="../media/image46.png"/><Relationship Id="rId99" Type="http://schemas.openxmlformats.org/officeDocument/2006/relationships/customXml" Target="../ink/ink484.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620.xml"/><Relationship Id="rId427" Type="http://schemas.openxmlformats.org/officeDocument/2006/relationships/customXml" Target="../ink/ink648.xml"/><Relationship Id="rId26" Type="http://schemas.openxmlformats.org/officeDocument/2006/relationships/image" Target="../media/image2330.png"/><Relationship Id="rId231" Type="http://schemas.openxmlformats.org/officeDocument/2006/relationships/customXml" Target="../ink/ink550.xml"/><Relationship Id="rId273" Type="http://schemas.openxmlformats.org/officeDocument/2006/relationships/customXml" Target="../ink/ink571.xml"/><Relationship Id="rId329" Type="http://schemas.openxmlformats.org/officeDocument/2006/relationships/customXml" Target="../ink/ink599.xml"/><Relationship Id="rId68" Type="http://schemas.openxmlformats.org/officeDocument/2006/relationships/image" Target="../media/image2540.png"/><Relationship Id="rId133" Type="http://schemas.openxmlformats.org/officeDocument/2006/relationships/customXml" Target="../ink/ink501.xml"/><Relationship Id="rId175" Type="http://schemas.openxmlformats.org/officeDocument/2006/relationships/customXml" Target="../ink/ink522.xml"/><Relationship Id="rId340" Type="http://schemas.openxmlformats.org/officeDocument/2006/relationships/image" Target="../media/image57.png"/><Relationship Id="rId200" Type="http://schemas.openxmlformats.org/officeDocument/2006/relationships/image" Target="../media/image3200.png"/><Relationship Id="rId382" Type="http://schemas.openxmlformats.org/officeDocument/2006/relationships/image" Target="../media/image63.png"/><Relationship Id="rId438" Type="http://schemas.openxmlformats.org/officeDocument/2006/relationships/image" Target="../media/image458.png"/><Relationship Id="rId242" Type="http://schemas.openxmlformats.org/officeDocument/2006/relationships/image" Target="../media/image3410.png"/><Relationship Id="rId284" Type="http://schemas.openxmlformats.org/officeDocument/2006/relationships/image" Target="../media/image29.png"/><Relationship Id="rId37" Type="http://schemas.openxmlformats.org/officeDocument/2006/relationships/customXml" Target="../ink/ink453.xml"/><Relationship Id="rId79" Type="http://schemas.openxmlformats.org/officeDocument/2006/relationships/customXml" Target="../ink/ink474.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610.xml"/><Relationship Id="rId393" Type="http://schemas.openxmlformats.org/officeDocument/2006/relationships/customXml" Target="../ink/ink631.xml"/><Relationship Id="rId407" Type="http://schemas.openxmlformats.org/officeDocument/2006/relationships/customXml" Target="../ink/ink638.xml"/><Relationship Id="rId449" Type="http://schemas.openxmlformats.org/officeDocument/2006/relationships/image" Target="../media/image3.png"/><Relationship Id="rId211" Type="http://schemas.openxmlformats.org/officeDocument/2006/relationships/customXml" Target="../ink/ink540.xml"/><Relationship Id="rId253" Type="http://schemas.openxmlformats.org/officeDocument/2006/relationships/customXml" Target="../ink/ink561.xml"/><Relationship Id="rId295" Type="http://schemas.openxmlformats.org/officeDocument/2006/relationships/customXml" Target="../ink/ink582.xml"/><Relationship Id="rId309" Type="http://schemas.openxmlformats.org/officeDocument/2006/relationships/customXml" Target="../ink/ink589.xml"/><Relationship Id="rId48" Type="http://schemas.openxmlformats.org/officeDocument/2006/relationships/image" Target="../media/image2440.png"/><Relationship Id="rId113" Type="http://schemas.openxmlformats.org/officeDocument/2006/relationships/customXml" Target="../ink/ink491.xml"/><Relationship Id="rId320" Type="http://schemas.openxmlformats.org/officeDocument/2006/relationships/image" Target="../media/image47.png"/><Relationship Id="rId155" Type="http://schemas.openxmlformats.org/officeDocument/2006/relationships/customXml" Target="../ink/ink512.xml"/><Relationship Id="rId197" Type="http://schemas.openxmlformats.org/officeDocument/2006/relationships/customXml" Target="../ink/ink533.xml"/><Relationship Id="rId362" Type="http://schemas.openxmlformats.org/officeDocument/2006/relationships/image" Target="../media/image4010.png"/><Relationship Id="rId418" Type="http://schemas.openxmlformats.org/officeDocument/2006/relationships/image" Target="../media/image81.png"/><Relationship Id="rId222" Type="http://schemas.openxmlformats.org/officeDocument/2006/relationships/image" Target="../media/image3310.png"/><Relationship Id="rId264" Type="http://schemas.openxmlformats.org/officeDocument/2006/relationships/image" Target="../media/image19.png"/><Relationship Id="rId17" Type="http://schemas.openxmlformats.org/officeDocument/2006/relationships/customXml" Target="../ink/ink443.xml"/><Relationship Id="rId59" Type="http://schemas.openxmlformats.org/officeDocument/2006/relationships/customXml" Target="../ink/ink464.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600.xml"/><Relationship Id="rId373" Type="http://schemas.openxmlformats.org/officeDocument/2006/relationships/customXml" Target="../ink/ink621.xml"/><Relationship Id="rId429" Type="http://schemas.openxmlformats.org/officeDocument/2006/relationships/customXml" Target="../ink/ink649.xml"/><Relationship Id="rId1" Type="http://schemas.openxmlformats.org/officeDocument/2006/relationships/slideLayout" Target="../slideLayouts/slideLayout2.xml"/><Relationship Id="rId233" Type="http://schemas.openxmlformats.org/officeDocument/2006/relationships/customXml" Target="../ink/ink551.xml"/><Relationship Id="rId440" Type="http://schemas.openxmlformats.org/officeDocument/2006/relationships/image" Target="../media/image459.png"/><Relationship Id="rId28" Type="http://schemas.openxmlformats.org/officeDocument/2006/relationships/image" Target="../media/image2340.png"/><Relationship Id="rId275" Type="http://schemas.openxmlformats.org/officeDocument/2006/relationships/customXml" Target="../ink/ink572.xml"/><Relationship Id="rId300" Type="http://schemas.openxmlformats.org/officeDocument/2006/relationships/image" Target="../media/image37.png"/><Relationship Id="rId81" Type="http://schemas.openxmlformats.org/officeDocument/2006/relationships/customXml" Target="../ink/ink475.xml"/><Relationship Id="rId135" Type="http://schemas.openxmlformats.org/officeDocument/2006/relationships/customXml" Target="../ink/ink502.xml"/><Relationship Id="rId177" Type="http://schemas.openxmlformats.org/officeDocument/2006/relationships/customXml" Target="../ink/ink523.xml"/><Relationship Id="rId342" Type="http://schemas.openxmlformats.org/officeDocument/2006/relationships/image" Target="../media/image58.png"/><Relationship Id="rId384" Type="http://schemas.openxmlformats.org/officeDocument/2006/relationships/image" Target="../media/image64.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454.xml"/><Relationship Id="rId286" Type="http://schemas.openxmlformats.org/officeDocument/2006/relationships/image" Target="../media/image30.png"/><Relationship Id="rId451" Type="http://schemas.openxmlformats.org/officeDocument/2006/relationships/customXml" Target="../ink/ink66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590.xml"/><Relationship Id="rId353" Type="http://schemas.openxmlformats.org/officeDocument/2006/relationships/customXml" Target="../ink/ink611.xml"/><Relationship Id="rId395" Type="http://schemas.openxmlformats.org/officeDocument/2006/relationships/customXml" Target="../ink/ink632.xml"/><Relationship Id="rId409" Type="http://schemas.openxmlformats.org/officeDocument/2006/relationships/customXml" Target="../ink/ink6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Advanced Deep Learning</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9/10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sp>
        <p:nvSpPr>
          <p:cNvPr id="4" name="TextBox 3">
            <a:extLst>
              <a:ext uri="{FF2B5EF4-FFF2-40B4-BE49-F238E27FC236}">
                <a16:creationId xmlns:a16="http://schemas.microsoft.com/office/drawing/2014/main" id="{515FBD60-1B09-1BB1-3684-7C5CC62C8AB0}"/>
              </a:ext>
            </a:extLst>
          </p:cNvPr>
          <p:cNvSpPr txBox="1"/>
          <p:nvPr/>
        </p:nvSpPr>
        <p:spPr>
          <a:xfrm>
            <a:off x="1322012" y="1690688"/>
            <a:ext cx="9352532" cy="1200329"/>
          </a:xfrm>
          <a:prstGeom prst="rect">
            <a:avLst/>
          </a:prstGeom>
          <a:noFill/>
        </p:spPr>
        <p:txBody>
          <a:bodyPr wrap="square">
            <a:spAutoFit/>
          </a:bodyPr>
          <a:lstStyle/>
          <a:p>
            <a:pPr algn="just"/>
            <a:r>
              <a:rPr lang="en-US" dirty="0"/>
              <a:t>Boston is a historic city located in Massachusetts, known for its prestigious universities, rich culture, and vibrant sports scene (Football, Basketball, Tennis, Golf, Swimming, Boxing, Volleyball, Rowing, Rock Climbing, Gymnastics, …). It is also the </a:t>
            </a:r>
            <a:r>
              <a:rPr lang="en-US" i="1" dirty="0"/>
              <a:t>[largest city in New England, with a population of over 700,000 people].</a:t>
            </a:r>
            <a:endParaRPr lang="fr-FR" i="1" dirty="0"/>
          </a:p>
        </p:txBody>
      </p:sp>
      <p:grpSp>
        <p:nvGrpSpPr>
          <p:cNvPr id="13" name="Group 12">
            <a:extLst>
              <a:ext uri="{FF2B5EF4-FFF2-40B4-BE49-F238E27FC236}">
                <a16:creationId xmlns:a16="http://schemas.microsoft.com/office/drawing/2014/main" id="{41B9059F-58E9-A9A4-506E-EB6F071AE65E}"/>
              </a:ext>
            </a:extLst>
          </p:cNvPr>
          <p:cNvGrpSpPr/>
          <p:nvPr/>
        </p:nvGrpSpPr>
        <p:grpSpPr>
          <a:xfrm>
            <a:off x="1105515" y="1995779"/>
            <a:ext cx="9481680" cy="1816920"/>
            <a:chOff x="1105515" y="1995779"/>
            <a:chExt cx="9481680" cy="18169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BE2FD2C-8E4A-46AE-5608-AE95118123BD}"/>
                    </a:ext>
                  </a:extLst>
                </p14:cNvPr>
                <p14:cNvContentPartPr/>
                <p14:nvPr/>
              </p14:nvContentPartPr>
              <p14:xfrm>
                <a:off x="6915195" y="2620379"/>
                <a:ext cx="3672000" cy="453600"/>
              </p14:xfrm>
            </p:contentPart>
          </mc:Choice>
          <mc:Fallback xmlns="">
            <p:pic>
              <p:nvPicPr>
                <p:cNvPr id="10" name="Ink 9">
                  <a:extLst>
                    <a:ext uri="{FF2B5EF4-FFF2-40B4-BE49-F238E27FC236}">
                      <a16:creationId xmlns:a16="http://schemas.microsoft.com/office/drawing/2014/main" id="{DBE2FD2C-8E4A-46AE-5608-AE95118123BD}"/>
                    </a:ext>
                  </a:extLst>
                </p:cNvPr>
                <p:cNvPicPr/>
                <p:nvPr/>
              </p:nvPicPr>
              <p:blipFill>
                <a:blip r:embed="rId4"/>
                <a:stretch>
                  <a:fillRect/>
                </a:stretch>
              </p:blipFill>
              <p:spPr>
                <a:xfrm>
                  <a:off x="6906555" y="2611379"/>
                  <a:ext cx="36896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D438971-7F0B-45D9-F274-D031AAA9D1D1}"/>
                    </a:ext>
                  </a:extLst>
                </p14:cNvPr>
                <p14:cNvContentPartPr/>
                <p14:nvPr/>
              </p14:nvContentPartPr>
              <p14:xfrm>
                <a:off x="1105515" y="1995779"/>
                <a:ext cx="7508520" cy="1816920"/>
              </p14:xfrm>
            </p:contentPart>
          </mc:Choice>
          <mc:Fallback xmlns="">
            <p:pic>
              <p:nvPicPr>
                <p:cNvPr id="11" name="Ink 10">
                  <a:extLst>
                    <a:ext uri="{FF2B5EF4-FFF2-40B4-BE49-F238E27FC236}">
                      <a16:creationId xmlns:a16="http://schemas.microsoft.com/office/drawing/2014/main" id="{CD438971-7F0B-45D9-F274-D031AAA9D1D1}"/>
                    </a:ext>
                  </a:extLst>
                </p:cNvPr>
                <p:cNvPicPr/>
                <p:nvPr/>
              </p:nvPicPr>
              <p:blipFill>
                <a:blip r:embed="rId6"/>
                <a:stretch>
                  <a:fillRect/>
                </a:stretch>
              </p:blipFill>
              <p:spPr>
                <a:xfrm>
                  <a:off x="1096515" y="1986779"/>
                  <a:ext cx="7526160" cy="18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8F76127-A4ED-18EF-9A05-430742AE9DF6}"/>
                  </a:ext>
                </a:extLst>
              </p14:cNvPr>
              <p14:cNvContentPartPr/>
              <p14:nvPr/>
            </p14:nvContentPartPr>
            <p14:xfrm>
              <a:off x="1121715" y="1972019"/>
              <a:ext cx="255600" cy="283680"/>
            </p14:xfrm>
          </p:contentPart>
        </mc:Choice>
        <mc:Fallback xmlns="">
          <p:pic>
            <p:nvPicPr>
              <p:cNvPr id="24" name="Ink 23">
                <a:extLst>
                  <a:ext uri="{FF2B5EF4-FFF2-40B4-BE49-F238E27FC236}">
                    <a16:creationId xmlns:a16="http://schemas.microsoft.com/office/drawing/2014/main" id="{D8F76127-A4ED-18EF-9A05-430742AE9DF6}"/>
                  </a:ext>
                </a:extLst>
              </p:cNvPr>
              <p:cNvPicPr/>
              <p:nvPr/>
            </p:nvPicPr>
            <p:blipFill>
              <a:blip r:embed="rId8"/>
              <a:stretch>
                <a:fillRect/>
              </a:stretch>
            </p:blipFill>
            <p:spPr>
              <a:xfrm>
                <a:off x="1112715" y="1963019"/>
                <a:ext cx="273240" cy="301320"/>
              </a:xfrm>
              <a:prstGeom prst="rect">
                <a:avLst/>
              </a:prstGeom>
            </p:spPr>
          </p:pic>
        </mc:Fallback>
      </mc:AlternateContent>
    </p:spTree>
    <p:extLst>
      <p:ext uri="{BB962C8B-B14F-4D97-AF65-F5344CB8AC3E}">
        <p14:creationId xmlns:p14="http://schemas.microsoft.com/office/powerpoint/2010/main" val="257604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13" name="Picture 12">
            <a:extLst>
              <a:ext uri="{FF2B5EF4-FFF2-40B4-BE49-F238E27FC236}">
                <a16:creationId xmlns:a16="http://schemas.microsoft.com/office/drawing/2014/main" id="{43DA112F-42E9-9548-E943-19F973BE0428}"/>
              </a:ext>
            </a:extLst>
          </p:cNvPr>
          <p:cNvPicPr>
            <a:picLocks noChangeAspect="1"/>
          </p:cNvPicPr>
          <p:nvPr/>
        </p:nvPicPr>
        <p:blipFill>
          <a:blip r:embed="rId3"/>
          <a:stretch>
            <a:fillRect/>
          </a:stretch>
        </p:blipFill>
        <p:spPr>
          <a:xfrm>
            <a:off x="1384697" y="1612108"/>
            <a:ext cx="9422606" cy="4219569"/>
          </a:xfrm>
          <a:prstGeom prst="rect">
            <a:avLst/>
          </a:prstGeom>
        </p:spPr>
      </p:pic>
    </p:spTree>
    <p:extLst>
      <p:ext uri="{BB962C8B-B14F-4D97-AF65-F5344CB8AC3E}">
        <p14:creationId xmlns:p14="http://schemas.microsoft.com/office/powerpoint/2010/main" val="193464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4" name="Picture 3">
            <a:extLst>
              <a:ext uri="{FF2B5EF4-FFF2-40B4-BE49-F238E27FC236}">
                <a16:creationId xmlns:a16="http://schemas.microsoft.com/office/drawing/2014/main" id="{202433D7-C3DB-FD58-899D-16DF2A752AD9}"/>
              </a:ext>
            </a:extLst>
          </p:cNvPr>
          <p:cNvPicPr>
            <a:picLocks noChangeAspect="1"/>
          </p:cNvPicPr>
          <p:nvPr/>
        </p:nvPicPr>
        <p:blipFill>
          <a:blip r:embed="rId3"/>
          <a:stretch>
            <a:fillRect/>
          </a:stretch>
        </p:blipFill>
        <p:spPr>
          <a:xfrm>
            <a:off x="1632022" y="1785938"/>
            <a:ext cx="8927955" cy="3828604"/>
          </a:xfrm>
          <a:prstGeom prst="rect">
            <a:avLst/>
          </a:prstGeom>
        </p:spPr>
      </p:pic>
    </p:spTree>
    <p:extLst>
      <p:ext uri="{BB962C8B-B14F-4D97-AF65-F5344CB8AC3E}">
        <p14:creationId xmlns:p14="http://schemas.microsoft.com/office/powerpoint/2010/main" val="289325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650870" y="6391690"/>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72372" y="5961313"/>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89" y="5751478"/>
            <a:ext cx="356361" cy="425172"/>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8EAFF277-A420-79CE-F458-E51C58C96DCD}"/>
                  </a:ext>
                </a:extLst>
              </p14:cNvPr>
              <p14:cNvContentPartPr/>
              <p14:nvPr/>
            </p14:nvContentPartPr>
            <p14:xfrm>
              <a:off x="7663150" y="4760398"/>
              <a:ext cx="219240" cy="435240"/>
            </p14:xfrm>
          </p:contentPart>
        </mc:Choice>
        <mc:Fallback xmlns="">
          <p:pic>
            <p:nvPicPr>
              <p:cNvPr id="3" name="Ink 2">
                <a:extLst>
                  <a:ext uri="{FF2B5EF4-FFF2-40B4-BE49-F238E27FC236}">
                    <a16:creationId xmlns:a16="http://schemas.microsoft.com/office/drawing/2014/main" id="{8EAFF277-A420-79CE-F458-E51C58C96DCD}"/>
                  </a:ext>
                </a:extLst>
              </p:cNvPr>
              <p:cNvPicPr/>
              <p:nvPr/>
            </p:nvPicPr>
            <p:blipFill>
              <a:blip r:embed="rId434"/>
              <a:stretch>
                <a:fillRect/>
              </a:stretch>
            </p:blipFill>
            <p:spPr>
              <a:xfrm>
                <a:off x="7645510" y="4742398"/>
                <a:ext cx="254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3" name="Ink 12">
                <a:extLst>
                  <a:ext uri="{FF2B5EF4-FFF2-40B4-BE49-F238E27FC236}">
                    <a16:creationId xmlns:a16="http://schemas.microsoft.com/office/drawing/2014/main" id="{19329CB8-CEB6-DED1-F8EB-77D9C90C3A35}"/>
                  </a:ext>
                </a:extLst>
              </p14:cNvPr>
              <p14:cNvContentPartPr/>
              <p14:nvPr/>
            </p14:nvContentPartPr>
            <p14:xfrm>
              <a:off x="8026750" y="5130478"/>
              <a:ext cx="12240" cy="105480"/>
            </p14:xfrm>
          </p:contentPart>
        </mc:Choice>
        <mc:Fallback xmlns="">
          <p:pic>
            <p:nvPicPr>
              <p:cNvPr id="13" name="Ink 12">
                <a:extLst>
                  <a:ext uri="{FF2B5EF4-FFF2-40B4-BE49-F238E27FC236}">
                    <a16:creationId xmlns:a16="http://schemas.microsoft.com/office/drawing/2014/main" id="{19329CB8-CEB6-DED1-F8EB-77D9C90C3A35}"/>
                  </a:ext>
                </a:extLst>
              </p:cNvPr>
              <p:cNvPicPr/>
              <p:nvPr/>
            </p:nvPicPr>
            <p:blipFill>
              <a:blip r:embed="rId436"/>
              <a:stretch>
                <a:fillRect/>
              </a:stretch>
            </p:blipFill>
            <p:spPr>
              <a:xfrm>
                <a:off x="8009110" y="5112478"/>
                <a:ext cx="47880" cy="141120"/>
              </a:xfrm>
              <a:prstGeom prst="rect">
                <a:avLst/>
              </a:prstGeom>
            </p:spPr>
          </p:pic>
        </mc:Fallback>
      </mc:AlternateContent>
      <p:grpSp>
        <p:nvGrpSpPr>
          <p:cNvPr id="31" name="Group 30">
            <a:extLst>
              <a:ext uri="{FF2B5EF4-FFF2-40B4-BE49-F238E27FC236}">
                <a16:creationId xmlns:a16="http://schemas.microsoft.com/office/drawing/2014/main" id="{7489D722-3A0C-F594-A866-39B5C792C6EA}"/>
              </a:ext>
            </a:extLst>
          </p:cNvPr>
          <p:cNvGrpSpPr/>
          <p:nvPr/>
        </p:nvGrpSpPr>
        <p:grpSpPr>
          <a:xfrm>
            <a:off x="7851430" y="4788118"/>
            <a:ext cx="323640" cy="122760"/>
            <a:chOff x="7851430" y="4788118"/>
            <a:chExt cx="323640" cy="122760"/>
          </a:xfrm>
        </p:grpSpPr>
        <mc:AlternateContent xmlns:mc="http://schemas.openxmlformats.org/markup-compatibility/2006" xmlns:p14="http://schemas.microsoft.com/office/powerpoint/2010/main">
          <mc:Choice Requires="p14">
            <p:contentPart p14:bwMode="auto" r:id="rId437">
              <p14:nvContentPartPr>
                <p14:cNvPr id="14" name="Ink 13">
                  <a:extLst>
                    <a:ext uri="{FF2B5EF4-FFF2-40B4-BE49-F238E27FC236}">
                      <a16:creationId xmlns:a16="http://schemas.microsoft.com/office/drawing/2014/main" id="{740FE6AF-3D19-7F7D-C09F-068BDED6B08F}"/>
                    </a:ext>
                  </a:extLst>
                </p14:cNvPr>
                <p14:cNvContentPartPr/>
                <p14:nvPr/>
              </p14:nvContentPartPr>
              <p14:xfrm>
                <a:off x="7851430" y="4857958"/>
                <a:ext cx="126720" cy="7200"/>
              </p14:xfrm>
            </p:contentPart>
          </mc:Choice>
          <mc:Fallback xmlns="">
            <p:pic>
              <p:nvPicPr>
                <p:cNvPr id="14" name="Ink 13">
                  <a:extLst>
                    <a:ext uri="{FF2B5EF4-FFF2-40B4-BE49-F238E27FC236}">
                      <a16:creationId xmlns:a16="http://schemas.microsoft.com/office/drawing/2014/main" id="{740FE6AF-3D19-7F7D-C09F-068BDED6B08F}"/>
                    </a:ext>
                  </a:extLst>
                </p:cNvPr>
                <p:cNvPicPr/>
                <p:nvPr/>
              </p:nvPicPr>
              <p:blipFill>
                <a:blip r:embed="rId438"/>
                <a:stretch>
                  <a:fillRect/>
                </a:stretch>
              </p:blipFill>
              <p:spPr>
                <a:xfrm>
                  <a:off x="7833790" y="4840318"/>
                  <a:ext cx="162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5" name="Ink 14">
                  <a:extLst>
                    <a:ext uri="{FF2B5EF4-FFF2-40B4-BE49-F238E27FC236}">
                      <a16:creationId xmlns:a16="http://schemas.microsoft.com/office/drawing/2014/main" id="{C8FC42F8-3009-24E0-C636-835B5C6EF8FE}"/>
                    </a:ext>
                  </a:extLst>
                </p14:cNvPr>
                <p14:cNvContentPartPr/>
                <p14:nvPr/>
              </p14:nvContentPartPr>
              <p14:xfrm>
                <a:off x="8047630" y="4788118"/>
                <a:ext cx="127440" cy="122760"/>
              </p14:xfrm>
            </p:contentPart>
          </mc:Choice>
          <mc:Fallback xmlns="">
            <p:pic>
              <p:nvPicPr>
                <p:cNvPr id="15" name="Ink 14">
                  <a:extLst>
                    <a:ext uri="{FF2B5EF4-FFF2-40B4-BE49-F238E27FC236}">
                      <a16:creationId xmlns:a16="http://schemas.microsoft.com/office/drawing/2014/main" id="{C8FC42F8-3009-24E0-C636-835B5C6EF8FE}"/>
                    </a:ext>
                  </a:extLst>
                </p:cNvPr>
                <p:cNvPicPr/>
                <p:nvPr/>
              </p:nvPicPr>
              <p:blipFill>
                <a:blip r:embed="rId440"/>
                <a:stretch>
                  <a:fillRect/>
                </a:stretch>
              </p:blipFill>
              <p:spPr>
                <a:xfrm>
                  <a:off x="8029990" y="4770118"/>
                  <a:ext cx="16308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1">
            <p14:nvContentPartPr>
              <p14:cNvPr id="16" name="Ink 15">
                <a:extLst>
                  <a:ext uri="{FF2B5EF4-FFF2-40B4-BE49-F238E27FC236}">
                    <a16:creationId xmlns:a16="http://schemas.microsoft.com/office/drawing/2014/main" id="{CBCD6C73-6A81-B415-A90D-F60A35A3941B}"/>
                  </a:ext>
                </a:extLst>
              </p14:cNvPr>
              <p14:cNvContentPartPr/>
              <p14:nvPr/>
            </p14:nvContentPartPr>
            <p14:xfrm>
              <a:off x="8307910" y="5130478"/>
              <a:ext cx="40680" cy="105840"/>
            </p14:xfrm>
          </p:contentPart>
        </mc:Choice>
        <mc:Fallback xmlns="">
          <p:pic>
            <p:nvPicPr>
              <p:cNvPr id="16" name="Ink 15">
                <a:extLst>
                  <a:ext uri="{FF2B5EF4-FFF2-40B4-BE49-F238E27FC236}">
                    <a16:creationId xmlns:a16="http://schemas.microsoft.com/office/drawing/2014/main" id="{CBCD6C73-6A81-B415-A90D-F60A35A3941B}"/>
                  </a:ext>
                </a:extLst>
              </p:cNvPr>
              <p:cNvPicPr/>
              <p:nvPr/>
            </p:nvPicPr>
            <p:blipFill>
              <a:blip r:embed="rId442"/>
              <a:stretch>
                <a:fillRect/>
              </a:stretch>
            </p:blipFill>
            <p:spPr>
              <a:xfrm>
                <a:off x="8289910" y="5112478"/>
                <a:ext cx="76320" cy="141480"/>
              </a:xfrm>
              <a:prstGeom prst="rect">
                <a:avLst/>
              </a:prstGeom>
            </p:spPr>
          </p:pic>
        </mc:Fallback>
      </mc:AlternateContent>
      <p:grpSp>
        <p:nvGrpSpPr>
          <p:cNvPr id="30" name="Group 29">
            <a:extLst>
              <a:ext uri="{FF2B5EF4-FFF2-40B4-BE49-F238E27FC236}">
                <a16:creationId xmlns:a16="http://schemas.microsoft.com/office/drawing/2014/main" id="{FA52F682-C66D-9673-B0E0-2A630A970EDD}"/>
              </a:ext>
            </a:extLst>
          </p:cNvPr>
          <p:cNvGrpSpPr/>
          <p:nvPr/>
        </p:nvGrpSpPr>
        <p:grpSpPr>
          <a:xfrm>
            <a:off x="8564230" y="4767238"/>
            <a:ext cx="572760" cy="470160"/>
            <a:chOff x="8564230" y="4767238"/>
            <a:chExt cx="572760" cy="470160"/>
          </a:xfrm>
        </p:grpSpPr>
        <mc:AlternateContent xmlns:mc="http://schemas.openxmlformats.org/markup-compatibility/2006" xmlns:p14="http://schemas.microsoft.com/office/powerpoint/2010/main">
          <mc:Choice Requires="p14">
            <p:contentPart p14:bwMode="auto" r:id="rId443">
              <p14:nvContentPartPr>
                <p14:cNvPr id="17" name="Ink 16">
                  <a:extLst>
                    <a:ext uri="{FF2B5EF4-FFF2-40B4-BE49-F238E27FC236}">
                      <a16:creationId xmlns:a16="http://schemas.microsoft.com/office/drawing/2014/main" id="{586D5611-405A-AB8B-C8B2-2C6B77C13C15}"/>
                    </a:ext>
                  </a:extLst>
                </p14:cNvPr>
                <p14:cNvContentPartPr/>
                <p14:nvPr/>
              </p14:nvContentPartPr>
              <p14:xfrm>
                <a:off x="8564230" y="4816198"/>
                <a:ext cx="185040" cy="309600"/>
              </p14:xfrm>
            </p:contentPart>
          </mc:Choice>
          <mc:Fallback xmlns="">
            <p:pic>
              <p:nvPicPr>
                <p:cNvPr id="17" name="Ink 16">
                  <a:extLst>
                    <a:ext uri="{FF2B5EF4-FFF2-40B4-BE49-F238E27FC236}">
                      <a16:creationId xmlns:a16="http://schemas.microsoft.com/office/drawing/2014/main" id="{586D5611-405A-AB8B-C8B2-2C6B77C13C15}"/>
                    </a:ext>
                  </a:extLst>
                </p:cNvPr>
                <p:cNvPicPr/>
                <p:nvPr/>
              </p:nvPicPr>
              <p:blipFill>
                <a:blip r:embed="rId444"/>
                <a:stretch>
                  <a:fillRect/>
                </a:stretch>
              </p:blipFill>
              <p:spPr>
                <a:xfrm>
                  <a:off x="8546590" y="4798198"/>
                  <a:ext cx="2206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8" name="Ink 17">
                  <a:extLst>
                    <a:ext uri="{FF2B5EF4-FFF2-40B4-BE49-F238E27FC236}">
                      <a16:creationId xmlns:a16="http://schemas.microsoft.com/office/drawing/2014/main" id="{EE3BC318-BE78-3D10-191A-D1C1951348C0}"/>
                    </a:ext>
                  </a:extLst>
                </p14:cNvPr>
                <p14:cNvContentPartPr/>
                <p14:nvPr/>
              </p14:nvContentPartPr>
              <p14:xfrm>
                <a:off x="8828830" y="5074318"/>
                <a:ext cx="120960" cy="163080"/>
              </p14:xfrm>
            </p:contentPart>
          </mc:Choice>
          <mc:Fallback xmlns="">
            <p:pic>
              <p:nvPicPr>
                <p:cNvPr id="18" name="Ink 17">
                  <a:extLst>
                    <a:ext uri="{FF2B5EF4-FFF2-40B4-BE49-F238E27FC236}">
                      <a16:creationId xmlns:a16="http://schemas.microsoft.com/office/drawing/2014/main" id="{EE3BC318-BE78-3D10-191A-D1C1951348C0}"/>
                    </a:ext>
                  </a:extLst>
                </p:cNvPr>
                <p:cNvPicPr/>
                <p:nvPr/>
              </p:nvPicPr>
              <p:blipFill>
                <a:blip r:embed="rId446"/>
                <a:stretch>
                  <a:fillRect/>
                </a:stretch>
              </p:blipFill>
              <p:spPr>
                <a:xfrm>
                  <a:off x="8810830" y="5056678"/>
                  <a:ext cx="156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9" name="Ink 18">
                  <a:extLst>
                    <a:ext uri="{FF2B5EF4-FFF2-40B4-BE49-F238E27FC236}">
                      <a16:creationId xmlns:a16="http://schemas.microsoft.com/office/drawing/2014/main" id="{52BEE2A1-97B8-71AC-A047-210B3371AB21}"/>
                    </a:ext>
                  </a:extLst>
                </p14:cNvPr>
                <p14:cNvContentPartPr/>
                <p14:nvPr/>
              </p14:nvContentPartPr>
              <p14:xfrm>
                <a:off x="8780590" y="4863358"/>
                <a:ext cx="71640" cy="9000"/>
              </p14:xfrm>
            </p:contentPart>
          </mc:Choice>
          <mc:Fallback xmlns="">
            <p:pic>
              <p:nvPicPr>
                <p:cNvPr id="19" name="Ink 18">
                  <a:extLst>
                    <a:ext uri="{FF2B5EF4-FFF2-40B4-BE49-F238E27FC236}">
                      <a16:creationId xmlns:a16="http://schemas.microsoft.com/office/drawing/2014/main" id="{52BEE2A1-97B8-71AC-A047-210B3371AB21}"/>
                    </a:ext>
                  </a:extLst>
                </p:cNvPr>
                <p:cNvPicPr/>
                <p:nvPr/>
              </p:nvPicPr>
              <p:blipFill>
                <a:blip r:embed="rId448"/>
                <a:stretch>
                  <a:fillRect/>
                </a:stretch>
              </p:blipFill>
              <p:spPr>
                <a:xfrm>
                  <a:off x="8762950" y="4845718"/>
                  <a:ext cx="107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0" name="Ink 19">
                  <a:extLst>
                    <a:ext uri="{FF2B5EF4-FFF2-40B4-BE49-F238E27FC236}">
                      <a16:creationId xmlns:a16="http://schemas.microsoft.com/office/drawing/2014/main" id="{5BE143EE-A52F-8ABA-6BDD-7A0B22D260B8}"/>
                    </a:ext>
                  </a:extLst>
                </p14:cNvPr>
                <p14:cNvContentPartPr/>
                <p14:nvPr/>
              </p14:nvContentPartPr>
              <p14:xfrm>
                <a:off x="8906590" y="4767238"/>
                <a:ext cx="148320" cy="176760"/>
              </p14:xfrm>
            </p:contentPart>
          </mc:Choice>
          <mc:Fallback xmlns="">
            <p:pic>
              <p:nvPicPr>
                <p:cNvPr id="20" name="Ink 19">
                  <a:extLst>
                    <a:ext uri="{FF2B5EF4-FFF2-40B4-BE49-F238E27FC236}">
                      <a16:creationId xmlns:a16="http://schemas.microsoft.com/office/drawing/2014/main" id="{5BE143EE-A52F-8ABA-6BDD-7A0B22D260B8}"/>
                    </a:ext>
                  </a:extLst>
                </p:cNvPr>
                <p:cNvPicPr/>
                <p:nvPr/>
              </p:nvPicPr>
              <p:blipFill>
                <a:blip r:embed="rId450"/>
                <a:stretch>
                  <a:fillRect/>
                </a:stretch>
              </p:blipFill>
              <p:spPr>
                <a:xfrm>
                  <a:off x="8888590" y="4749238"/>
                  <a:ext cx="183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1" name="Ink 20">
                  <a:extLst>
                    <a:ext uri="{FF2B5EF4-FFF2-40B4-BE49-F238E27FC236}">
                      <a16:creationId xmlns:a16="http://schemas.microsoft.com/office/drawing/2014/main" id="{5B4A353F-C38D-111D-385A-2CB6AE6E3742}"/>
                    </a:ext>
                  </a:extLst>
                </p14:cNvPr>
                <p14:cNvContentPartPr/>
                <p14:nvPr/>
              </p14:nvContentPartPr>
              <p14:xfrm>
                <a:off x="9081910" y="5046598"/>
                <a:ext cx="55080" cy="174960"/>
              </p14:xfrm>
            </p:contentPart>
          </mc:Choice>
          <mc:Fallback xmlns="">
            <p:pic>
              <p:nvPicPr>
                <p:cNvPr id="21" name="Ink 20">
                  <a:extLst>
                    <a:ext uri="{FF2B5EF4-FFF2-40B4-BE49-F238E27FC236}">
                      <a16:creationId xmlns:a16="http://schemas.microsoft.com/office/drawing/2014/main" id="{5B4A353F-C38D-111D-385A-2CB6AE6E3742}"/>
                    </a:ext>
                  </a:extLst>
                </p:cNvPr>
                <p:cNvPicPr/>
                <p:nvPr/>
              </p:nvPicPr>
              <p:blipFill>
                <a:blip r:embed="rId452"/>
                <a:stretch>
                  <a:fillRect/>
                </a:stretch>
              </p:blipFill>
              <p:spPr>
                <a:xfrm>
                  <a:off x="9064270" y="5028598"/>
                  <a:ext cx="90720" cy="210600"/>
                </a:xfrm>
                <a:prstGeom prst="rect">
                  <a:avLst/>
                </a:prstGeom>
              </p:spPr>
            </p:pic>
          </mc:Fallback>
        </mc:AlternateContent>
      </p:grpSp>
      <p:grpSp>
        <p:nvGrpSpPr>
          <p:cNvPr id="29" name="Group 28">
            <a:extLst>
              <a:ext uri="{FF2B5EF4-FFF2-40B4-BE49-F238E27FC236}">
                <a16:creationId xmlns:a16="http://schemas.microsoft.com/office/drawing/2014/main" id="{5681627D-ED65-85B3-F8E5-70B478CA7CF0}"/>
              </a:ext>
            </a:extLst>
          </p:cNvPr>
          <p:cNvGrpSpPr/>
          <p:nvPr/>
        </p:nvGrpSpPr>
        <p:grpSpPr>
          <a:xfrm>
            <a:off x="9339310" y="5067478"/>
            <a:ext cx="205560" cy="7560"/>
            <a:chOff x="9339310" y="5067478"/>
            <a:chExt cx="205560" cy="7560"/>
          </a:xfrm>
        </p:grpSpPr>
        <mc:AlternateContent xmlns:mc="http://schemas.openxmlformats.org/markup-compatibility/2006" xmlns:p14="http://schemas.microsoft.com/office/powerpoint/2010/main">
          <mc:Choice Requires="p14">
            <p:contentPart p14:bwMode="auto" r:id="rId453">
              <p14:nvContentPartPr>
                <p14:cNvPr id="22" name="Ink 21">
                  <a:extLst>
                    <a:ext uri="{FF2B5EF4-FFF2-40B4-BE49-F238E27FC236}">
                      <a16:creationId xmlns:a16="http://schemas.microsoft.com/office/drawing/2014/main" id="{E9FE0830-FD0A-0278-86C3-6EBD4355FD4E}"/>
                    </a:ext>
                  </a:extLst>
                </p14:cNvPr>
                <p14:cNvContentPartPr/>
                <p14:nvPr/>
              </p14:nvContentPartPr>
              <p14:xfrm>
                <a:off x="9339310" y="5074678"/>
                <a:ext cx="360" cy="360"/>
              </p14:xfrm>
            </p:contentPart>
          </mc:Choice>
          <mc:Fallback xmlns="">
            <p:pic>
              <p:nvPicPr>
                <p:cNvPr id="22" name="Ink 21">
                  <a:extLst>
                    <a:ext uri="{FF2B5EF4-FFF2-40B4-BE49-F238E27FC236}">
                      <a16:creationId xmlns:a16="http://schemas.microsoft.com/office/drawing/2014/main" id="{E9FE0830-FD0A-0278-86C3-6EBD4355FD4E}"/>
                    </a:ext>
                  </a:extLst>
                </p:cNvPr>
                <p:cNvPicPr/>
                <p:nvPr/>
              </p:nvPicPr>
              <p:blipFill>
                <a:blip r:embed="rId454"/>
                <a:stretch>
                  <a:fillRect/>
                </a:stretch>
              </p:blipFill>
              <p:spPr>
                <a:xfrm>
                  <a:off x="9321670" y="50566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3" name="Ink 22">
                  <a:extLst>
                    <a:ext uri="{FF2B5EF4-FFF2-40B4-BE49-F238E27FC236}">
                      <a16:creationId xmlns:a16="http://schemas.microsoft.com/office/drawing/2014/main" id="{824D40D9-8D40-8AF9-C3A3-FD4D62053990}"/>
                    </a:ext>
                  </a:extLst>
                </p14:cNvPr>
                <p14:cNvContentPartPr/>
                <p14:nvPr/>
              </p14:nvContentPartPr>
              <p14:xfrm>
                <a:off x="9456670" y="5067478"/>
                <a:ext cx="88200" cy="1440"/>
              </p14:xfrm>
            </p:contentPart>
          </mc:Choice>
          <mc:Fallback xmlns="">
            <p:pic>
              <p:nvPicPr>
                <p:cNvPr id="23" name="Ink 22">
                  <a:extLst>
                    <a:ext uri="{FF2B5EF4-FFF2-40B4-BE49-F238E27FC236}">
                      <a16:creationId xmlns:a16="http://schemas.microsoft.com/office/drawing/2014/main" id="{824D40D9-8D40-8AF9-C3A3-FD4D62053990}"/>
                    </a:ext>
                  </a:extLst>
                </p:cNvPr>
                <p:cNvPicPr/>
                <p:nvPr/>
              </p:nvPicPr>
              <p:blipFill>
                <a:blip r:embed="rId456"/>
                <a:stretch>
                  <a:fillRect/>
                </a:stretch>
              </p:blipFill>
              <p:spPr>
                <a:xfrm>
                  <a:off x="9438670" y="5049478"/>
                  <a:ext cx="12384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7">
            <p14:nvContentPartPr>
              <p14:cNvPr id="24" name="Ink 23">
                <a:extLst>
                  <a:ext uri="{FF2B5EF4-FFF2-40B4-BE49-F238E27FC236}">
                    <a16:creationId xmlns:a16="http://schemas.microsoft.com/office/drawing/2014/main" id="{1E799672-AB26-4B25-A56E-D4FDB1C5A053}"/>
                  </a:ext>
                </a:extLst>
              </p14:cNvPr>
              <p14:cNvContentPartPr/>
              <p14:nvPr/>
            </p14:nvContentPartPr>
            <p14:xfrm>
              <a:off x="9715150" y="5081158"/>
              <a:ext cx="36000" cy="113040"/>
            </p14:xfrm>
          </p:contentPart>
        </mc:Choice>
        <mc:Fallback xmlns="">
          <p:pic>
            <p:nvPicPr>
              <p:cNvPr id="24" name="Ink 23">
                <a:extLst>
                  <a:ext uri="{FF2B5EF4-FFF2-40B4-BE49-F238E27FC236}">
                    <a16:creationId xmlns:a16="http://schemas.microsoft.com/office/drawing/2014/main" id="{1E799672-AB26-4B25-A56E-D4FDB1C5A053}"/>
                  </a:ext>
                </a:extLst>
              </p:cNvPr>
              <p:cNvPicPr/>
              <p:nvPr/>
            </p:nvPicPr>
            <p:blipFill>
              <a:blip r:embed="rId458"/>
              <a:stretch>
                <a:fillRect/>
              </a:stretch>
            </p:blipFill>
            <p:spPr>
              <a:xfrm>
                <a:off x="9697510" y="5063518"/>
                <a:ext cx="71640" cy="148680"/>
              </a:xfrm>
              <a:prstGeom prst="rect">
                <a:avLst/>
              </a:prstGeom>
            </p:spPr>
          </p:pic>
        </mc:Fallback>
      </mc:AlternateContent>
      <p:grpSp>
        <p:nvGrpSpPr>
          <p:cNvPr id="36" name="Group 35">
            <a:extLst>
              <a:ext uri="{FF2B5EF4-FFF2-40B4-BE49-F238E27FC236}">
                <a16:creationId xmlns:a16="http://schemas.microsoft.com/office/drawing/2014/main" id="{F44BD79D-336E-C1DC-6E1D-CD81F05026C3}"/>
              </a:ext>
            </a:extLst>
          </p:cNvPr>
          <p:cNvGrpSpPr/>
          <p:nvPr/>
        </p:nvGrpSpPr>
        <p:grpSpPr>
          <a:xfrm>
            <a:off x="9932590" y="4683718"/>
            <a:ext cx="635760" cy="439200"/>
            <a:chOff x="9932590" y="4683718"/>
            <a:chExt cx="635760" cy="439200"/>
          </a:xfrm>
        </p:grpSpPr>
        <mc:AlternateContent xmlns:mc="http://schemas.openxmlformats.org/markup-compatibility/2006" xmlns:p14="http://schemas.microsoft.com/office/powerpoint/2010/main">
          <mc:Choice Requires="p14">
            <p:contentPart p14:bwMode="auto" r:id="rId459">
              <p14:nvContentPartPr>
                <p14:cNvPr id="25" name="Ink 24">
                  <a:extLst>
                    <a:ext uri="{FF2B5EF4-FFF2-40B4-BE49-F238E27FC236}">
                      <a16:creationId xmlns:a16="http://schemas.microsoft.com/office/drawing/2014/main" id="{A858BCFF-D402-8C7F-18FC-EFF9FF6471C8}"/>
                    </a:ext>
                  </a:extLst>
                </p14:cNvPr>
                <p14:cNvContentPartPr/>
                <p14:nvPr/>
              </p14:nvContentPartPr>
              <p14:xfrm>
                <a:off x="9932590" y="4753198"/>
                <a:ext cx="198360" cy="278280"/>
              </p14:xfrm>
            </p:contentPart>
          </mc:Choice>
          <mc:Fallback xmlns="">
            <p:pic>
              <p:nvPicPr>
                <p:cNvPr id="25" name="Ink 24">
                  <a:extLst>
                    <a:ext uri="{FF2B5EF4-FFF2-40B4-BE49-F238E27FC236}">
                      <a16:creationId xmlns:a16="http://schemas.microsoft.com/office/drawing/2014/main" id="{A858BCFF-D402-8C7F-18FC-EFF9FF6471C8}"/>
                    </a:ext>
                  </a:extLst>
                </p:cNvPr>
                <p:cNvPicPr/>
                <p:nvPr/>
              </p:nvPicPr>
              <p:blipFill>
                <a:blip r:embed="rId460"/>
                <a:stretch>
                  <a:fillRect/>
                </a:stretch>
              </p:blipFill>
              <p:spPr>
                <a:xfrm>
                  <a:off x="9914950" y="4735558"/>
                  <a:ext cx="234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6" name="Ink 25">
                  <a:extLst>
                    <a:ext uri="{FF2B5EF4-FFF2-40B4-BE49-F238E27FC236}">
                      <a16:creationId xmlns:a16="http://schemas.microsoft.com/office/drawing/2014/main" id="{E0BDD87B-5833-B413-9817-54B8A72E04A1}"/>
                    </a:ext>
                  </a:extLst>
                </p14:cNvPr>
                <p14:cNvContentPartPr/>
                <p14:nvPr/>
              </p14:nvContentPartPr>
              <p14:xfrm>
                <a:off x="10259470" y="4948678"/>
                <a:ext cx="100080" cy="169560"/>
              </p14:xfrm>
            </p:contentPart>
          </mc:Choice>
          <mc:Fallback xmlns="">
            <p:pic>
              <p:nvPicPr>
                <p:cNvPr id="26" name="Ink 25">
                  <a:extLst>
                    <a:ext uri="{FF2B5EF4-FFF2-40B4-BE49-F238E27FC236}">
                      <a16:creationId xmlns:a16="http://schemas.microsoft.com/office/drawing/2014/main" id="{E0BDD87B-5833-B413-9817-54B8A72E04A1}"/>
                    </a:ext>
                  </a:extLst>
                </p:cNvPr>
                <p:cNvPicPr/>
                <p:nvPr/>
              </p:nvPicPr>
              <p:blipFill>
                <a:blip r:embed="rId462"/>
                <a:stretch>
                  <a:fillRect/>
                </a:stretch>
              </p:blipFill>
              <p:spPr>
                <a:xfrm>
                  <a:off x="10241470" y="4931038"/>
                  <a:ext cx="135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 name="Ink 26">
                  <a:extLst>
                    <a:ext uri="{FF2B5EF4-FFF2-40B4-BE49-F238E27FC236}">
                      <a16:creationId xmlns:a16="http://schemas.microsoft.com/office/drawing/2014/main" id="{ED9F52B6-E8E5-4C84-30FE-9204CC294DC5}"/>
                    </a:ext>
                  </a:extLst>
                </p14:cNvPr>
                <p14:cNvContentPartPr/>
                <p14:nvPr/>
              </p14:nvContentPartPr>
              <p14:xfrm>
                <a:off x="10246870" y="5018518"/>
                <a:ext cx="25200" cy="14040"/>
              </p14:xfrm>
            </p:contentPart>
          </mc:Choice>
          <mc:Fallback xmlns="">
            <p:pic>
              <p:nvPicPr>
                <p:cNvPr id="27" name="Ink 26">
                  <a:extLst>
                    <a:ext uri="{FF2B5EF4-FFF2-40B4-BE49-F238E27FC236}">
                      <a16:creationId xmlns:a16="http://schemas.microsoft.com/office/drawing/2014/main" id="{ED9F52B6-E8E5-4C84-30FE-9204CC294DC5}"/>
                    </a:ext>
                  </a:extLst>
                </p:cNvPr>
                <p:cNvPicPr/>
                <p:nvPr/>
              </p:nvPicPr>
              <p:blipFill>
                <a:blip r:embed="rId464"/>
                <a:stretch>
                  <a:fillRect/>
                </a:stretch>
              </p:blipFill>
              <p:spPr>
                <a:xfrm>
                  <a:off x="10228870" y="5000518"/>
                  <a:ext cx="60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 name="Ink 31">
                  <a:extLst>
                    <a:ext uri="{FF2B5EF4-FFF2-40B4-BE49-F238E27FC236}">
                      <a16:creationId xmlns:a16="http://schemas.microsoft.com/office/drawing/2014/main" id="{641E00CA-A753-61A0-848F-72AB0197644A}"/>
                    </a:ext>
                  </a:extLst>
                </p14:cNvPr>
                <p14:cNvContentPartPr/>
                <p14:nvPr/>
              </p14:nvContentPartPr>
              <p14:xfrm>
                <a:off x="10267750" y="5032558"/>
                <a:ext cx="28800" cy="22320"/>
              </p14:xfrm>
            </p:contentPart>
          </mc:Choice>
          <mc:Fallback xmlns="">
            <p:pic>
              <p:nvPicPr>
                <p:cNvPr id="32" name="Ink 31">
                  <a:extLst>
                    <a:ext uri="{FF2B5EF4-FFF2-40B4-BE49-F238E27FC236}">
                      <a16:creationId xmlns:a16="http://schemas.microsoft.com/office/drawing/2014/main" id="{641E00CA-A753-61A0-848F-72AB0197644A}"/>
                    </a:ext>
                  </a:extLst>
                </p:cNvPr>
                <p:cNvPicPr/>
                <p:nvPr/>
              </p:nvPicPr>
              <p:blipFill>
                <a:blip r:embed="rId466"/>
                <a:stretch>
                  <a:fillRect/>
                </a:stretch>
              </p:blipFill>
              <p:spPr>
                <a:xfrm>
                  <a:off x="10250110" y="5014918"/>
                  <a:ext cx="64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 name="Ink 32">
                  <a:extLst>
                    <a:ext uri="{FF2B5EF4-FFF2-40B4-BE49-F238E27FC236}">
                      <a16:creationId xmlns:a16="http://schemas.microsoft.com/office/drawing/2014/main" id="{97F6B038-DF36-45B9-F288-93A65FB102A3}"/>
                    </a:ext>
                  </a:extLst>
                </p14:cNvPr>
                <p14:cNvContentPartPr/>
                <p14:nvPr/>
              </p14:nvContentPartPr>
              <p14:xfrm>
                <a:off x="10065070" y="4760398"/>
                <a:ext cx="134280" cy="360"/>
              </p14:xfrm>
            </p:contentPart>
          </mc:Choice>
          <mc:Fallback xmlns="">
            <p:pic>
              <p:nvPicPr>
                <p:cNvPr id="33" name="Ink 32">
                  <a:extLst>
                    <a:ext uri="{FF2B5EF4-FFF2-40B4-BE49-F238E27FC236}">
                      <a16:creationId xmlns:a16="http://schemas.microsoft.com/office/drawing/2014/main" id="{97F6B038-DF36-45B9-F288-93A65FB102A3}"/>
                    </a:ext>
                  </a:extLst>
                </p:cNvPr>
                <p:cNvPicPr/>
                <p:nvPr/>
              </p:nvPicPr>
              <p:blipFill>
                <a:blip r:embed="rId468"/>
                <a:stretch>
                  <a:fillRect/>
                </a:stretch>
              </p:blipFill>
              <p:spPr>
                <a:xfrm>
                  <a:off x="10047430" y="4742398"/>
                  <a:ext cx="169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 name="Ink 33">
                  <a:extLst>
                    <a:ext uri="{FF2B5EF4-FFF2-40B4-BE49-F238E27FC236}">
                      <a16:creationId xmlns:a16="http://schemas.microsoft.com/office/drawing/2014/main" id="{B2B4F512-8423-287A-463A-A47A949DBA5A}"/>
                    </a:ext>
                  </a:extLst>
                </p14:cNvPr>
                <p14:cNvContentPartPr/>
                <p14:nvPr/>
              </p14:nvContentPartPr>
              <p14:xfrm>
                <a:off x="10253710" y="4683718"/>
                <a:ext cx="119880" cy="158400"/>
              </p14:xfrm>
            </p:contentPart>
          </mc:Choice>
          <mc:Fallback xmlns="">
            <p:pic>
              <p:nvPicPr>
                <p:cNvPr id="34" name="Ink 33">
                  <a:extLst>
                    <a:ext uri="{FF2B5EF4-FFF2-40B4-BE49-F238E27FC236}">
                      <a16:creationId xmlns:a16="http://schemas.microsoft.com/office/drawing/2014/main" id="{B2B4F512-8423-287A-463A-A47A949DBA5A}"/>
                    </a:ext>
                  </a:extLst>
                </p:cNvPr>
                <p:cNvPicPr/>
                <p:nvPr/>
              </p:nvPicPr>
              <p:blipFill>
                <a:blip r:embed="rId470"/>
                <a:stretch>
                  <a:fillRect/>
                </a:stretch>
              </p:blipFill>
              <p:spPr>
                <a:xfrm>
                  <a:off x="10235710" y="4665718"/>
                  <a:ext cx="15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 name="Ink 34">
                  <a:extLst>
                    <a:ext uri="{FF2B5EF4-FFF2-40B4-BE49-F238E27FC236}">
                      <a16:creationId xmlns:a16="http://schemas.microsoft.com/office/drawing/2014/main" id="{058EC9A7-41BF-4957-442A-D56369E9DC00}"/>
                    </a:ext>
                  </a:extLst>
                </p14:cNvPr>
                <p14:cNvContentPartPr/>
                <p14:nvPr/>
              </p14:nvContentPartPr>
              <p14:xfrm>
                <a:off x="10507870" y="4976758"/>
                <a:ext cx="60480" cy="146160"/>
              </p14:xfrm>
            </p:contentPart>
          </mc:Choice>
          <mc:Fallback xmlns="">
            <p:pic>
              <p:nvPicPr>
                <p:cNvPr id="35" name="Ink 34">
                  <a:extLst>
                    <a:ext uri="{FF2B5EF4-FFF2-40B4-BE49-F238E27FC236}">
                      <a16:creationId xmlns:a16="http://schemas.microsoft.com/office/drawing/2014/main" id="{058EC9A7-41BF-4957-442A-D56369E9DC00}"/>
                    </a:ext>
                  </a:extLst>
                </p:cNvPr>
                <p:cNvPicPr/>
                <p:nvPr/>
              </p:nvPicPr>
              <p:blipFill>
                <a:blip r:embed="rId472"/>
                <a:stretch>
                  <a:fillRect/>
                </a:stretch>
              </p:blipFill>
              <p:spPr>
                <a:xfrm>
                  <a:off x="10490230" y="4959118"/>
                  <a:ext cx="96120" cy="181800"/>
                </a:xfrm>
                <a:prstGeom prst="rect">
                  <a:avLst/>
                </a:prstGeom>
              </p:spPr>
            </p:pic>
          </mc:Fallback>
        </mc:AlternateContent>
      </p:grpSp>
      <p:grpSp>
        <p:nvGrpSpPr>
          <p:cNvPr id="41" name="Group 40">
            <a:extLst>
              <a:ext uri="{FF2B5EF4-FFF2-40B4-BE49-F238E27FC236}">
                <a16:creationId xmlns:a16="http://schemas.microsoft.com/office/drawing/2014/main" id="{DAC5FBDD-474A-4CF1-645E-635F6ED61718}"/>
              </a:ext>
            </a:extLst>
          </p:cNvPr>
          <p:cNvGrpSpPr/>
          <p:nvPr/>
        </p:nvGrpSpPr>
        <p:grpSpPr>
          <a:xfrm>
            <a:off x="10763110" y="4634398"/>
            <a:ext cx="518040" cy="504720"/>
            <a:chOff x="10763110" y="4634398"/>
            <a:chExt cx="518040" cy="504720"/>
          </a:xfrm>
        </p:grpSpPr>
        <mc:AlternateContent xmlns:mc="http://schemas.openxmlformats.org/markup-compatibility/2006" xmlns:p14="http://schemas.microsoft.com/office/powerpoint/2010/main">
          <mc:Choice Requires="p14">
            <p:contentPart p14:bwMode="auto" r:id="rId473">
              <p14:nvContentPartPr>
                <p14:cNvPr id="37" name="Ink 36">
                  <a:extLst>
                    <a:ext uri="{FF2B5EF4-FFF2-40B4-BE49-F238E27FC236}">
                      <a16:creationId xmlns:a16="http://schemas.microsoft.com/office/drawing/2014/main" id="{4993D5C9-03FE-2D3A-366F-297412C08E08}"/>
                    </a:ext>
                  </a:extLst>
                </p14:cNvPr>
                <p14:cNvContentPartPr/>
                <p14:nvPr/>
              </p14:nvContentPartPr>
              <p14:xfrm>
                <a:off x="10763110" y="4655638"/>
                <a:ext cx="136440" cy="306000"/>
              </p14:xfrm>
            </p:contentPart>
          </mc:Choice>
          <mc:Fallback xmlns="">
            <p:pic>
              <p:nvPicPr>
                <p:cNvPr id="37" name="Ink 36">
                  <a:extLst>
                    <a:ext uri="{FF2B5EF4-FFF2-40B4-BE49-F238E27FC236}">
                      <a16:creationId xmlns:a16="http://schemas.microsoft.com/office/drawing/2014/main" id="{4993D5C9-03FE-2D3A-366F-297412C08E08}"/>
                    </a:ext>
                  </a:extLst>
                </p:cNvPr>
                <p:cNvPicPr/>
                <p:nvPr/>
              </p:nvPicPr>
              <p:blipFill>
                <a:blip r:embed="rId474"/>
                <a:stretch>
                  <a:fillRect/>
                </a:stretch>
              </p:blipFill>
              <p:spPr>
                <a:xfrm>
                  <a:off x="10745110" y="4637638"/>
                  <a:ext cx="172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8" name="Ink 37">
                  <a:extLst>
                    <a:ext uri="{FF2B5EF4-FFF2-40B4-BE49-F238E27FC236}">
                      <a16:creationId xmlns:a16="http://schemas.microsoft.com/office/drawing/2014/main" id="{3C238508-4B46-F696-199A-7CB5876D8792}"/>
                    </a:ext>
                  </a:extLst>
                </p14:cNvPr>
                <p14:cNvContentPartPr/>
                <p14:nvPr/>
              </p14:nvContentPartPr>
              <p14:xfrm>
                <a:off x="10987030" y="4942918"/>
                <a:ext cx="146160" cy="196200"/>
              </p14:xfrm>
            </p:contentPart>
          </mc:Choice>
          <mc:Fallback xmlns="">
            <p:pic>
              <p:nvPicPr>
                <p:cNvPr id="38" name="Ink 37">
                  <a:extLst>
                    <a:ext uri="{FF2B5EF4-FFF2-40B4-BE49-F238E27FC236}">
                      <a16:creationId xmlns:a16="http://schemas.microsoft.com/office/drawing/2014/main" id="{3C238508-4B46-F696-199A-7CB5876D8792}"/>
                    </a:ext>
                  </a:extLst>
                </p:cNvPr>
                <p:cNvPicPr/>
                <p:nvPr/>
              </p:nvPicPr>
              <p:blipFill>
                <a:blip r:embed="rId476"/>
                <a:stretch>
                  <a:fillRect/>
                </a:stretch>
              </p:blipFill>
              <p:spPr>
                <a:xfrm>
                  <a:off x="10969030" y="4925278"/>
                  <a:ext cx="181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9" name="Ink 38">
                  <a:extLst>
                    <a:ext uri="{FF2B5EF4-FFF2-40B4-BE49-F238E27FC236}">
                      <a16:creationId xmlns:a16="http://schemas.microsoft.com/office/drawing/2014/main" id="{40C542E2-0415-02A9-D330-0A435E9CFF70}"/>
                    </a:ext>
                  </a:extLst>
                </p14:cNvPr>
                <p14:cNvContentPartPr/>
                <p14:nvPr/>
              </p14:nvContentPartPr>
              <p14:xfrm>
                <a:off x="10972630" y="4732318"/>
                <a:ext cx="166320" cy="14760"/>
              </p14:xfrm>
            </p:contentPart>
          </mc:Choice>
          <mc:Fallback xmlns="">
            <p:pic>
              <p:nvPicPr>
                <p:cNvPr id="39" name="Ink 38">
                  <a:extLst>
                    <a:ext uri="{FF2B5EF4-FFF2-40B4-BE49-F238E27FC236}">
                      <a16:creationId xmlns:a16="http://schemas.microsoft.com/office/drawing/2014/main" id="{40C542E2-0415-02A9-D330-0A435E9CFF70}"/>
                    </a:ext>
                  </a:extLst>
                </p:cNvPr>
                <p:cNvPicPr/>
                <p:nvPr/>
              </p:nvPicPr>
              <p:blipFill>
                <a:blip r:embed="rId478"/>
                <a:stretch>
                  <a:fillRect/>
                </a:stretch>
              </p:blipFill>
              <p:spPr>
                <a:xfrm>
                  <a:off x="10954630" y="4714318"/>
                  <a:ext cx="201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0" name="Ink 39">
                  <a:extLst>
                    <a:ext uri="{FF2B5EF4-FFF2-40B4-BE49-F238E27FC236}">
                      <a16:creationId xmlns:a16="http://schemas.microsoft.com/office/drawing/2014/main" id="{84589074-A309-E5B3-B1E7-A538B263F82E}"/>
                    </a:ext>
                  </a:extLst>
                </p14:cNvPr>
                <p14:cNvContentPartPr/>
                <p14:nvPr/>
              </p14:nvContentPartPr>
              <p14:xfrm>
                <a:off x="11154070" y="4634398"/>
                <a:ext cx="127080" cy="191160"/>
              </p14:xfrm>
            </p:contentPart>
          </mc:Choice>
          <mc:Fallback xmlns="">
            <p:pic>
              <p:nvPicPr>
                <p:cNvPr id="40" name="Ink 39">
                  <a:extLst>
                    <a:ext uri="{FF2B5EF4-FFF2-40B4-BE49-F238E27FC236}">
                      <a16:creationId xmlns:a16="http://schemas.microsoft.com/office/drawing/2014/main" id="{84589074-A309-E5B3-B1E7-A538B263F82E}"/>
                    </a:ext>
                  </a:extLst>
                </p:cNvPr>
                <p:cNvPicPr/>
                <p:nvPr/>
              </p:nvPicPr>
              <p:blipFill>
                <a:blip r:embed="rId480"/>
                <a:stretch>
                  <a:fillRect/>
                </a:stretch>
              </p:blipFill>
              <p:spPr>
                <a:xfrm>
                  <a:off x="11136430" y="4616758"/>
                  <a:ext cx="162720" cy="22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1">
            <p14:nvContentPartPr>
              <p14:cNvPr id="4" name="Ink 3">
                <a:extLst>
                  <a:ext uri="{FF2B5EF4-FFF2-40B4-BE49-F238E27FC236}">
                    <a16:creationId xmlns:a16="http://schemas.microsoft.com/office/drawing/2014/main" id="{CB782081-37D3-87AA-6403-6C89B7ED88BF}"/>
                  </a:ext>
                </a:extLst>
              </p14:cNvPr>
              <p14:cNvContentPartPr/>
              <p14:nvPr/>
            </p14:nvContentPartPr>
            <p14:xfrm rot="19711039">
              <a:off x="4176419" y="6097371"/>
              <a:ext cx="123840" cy="176400"/>
            </p14:xfrm>
          </p:contentPart>
        </mc:Choice>
        <mc:Fallback>
          <p:pic>
            <p:nvPicPr>
              <p:cNvPr id="4" name="Ink 3">
                <a:extLst>
                  <a:ext uri="{FF2B5EF4-FFF2-40B4-BE49-F238E27FC236}">
                    <a16:creationId xmlns:a16="http://schemas.microsoft.com/office/drawing/2014/main" id="{CB782081-37D3-87AA-6403-6C89B7ED88BF}"/>
                  </a:ext>
                </a:extLst>
              </p:cNvPr>
              <p:cNvPicPr/>
              <p:nvPr/>
            </p:nvPicPr>
            <p:blipFill>
              <a:blip r:embed="rId482"/>
              <a:stretch>
                <a:fillRect/>
              </a:stretch>
            </p:blipFill>
            <p:spPr>
              <a:xfrm rot="19711039">
                <a:off x="4158367" y="6079408"/>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5" name="Ink 4">
                <a:extLst>
                  <a:ext uri="{FF2B5EF4-FFF2-40B4-BE49-F238E27FC236}">
                    <a16:creationId xmlns:a16="http://schemas.microsoft.com/office/drawing/2014/main" id="{17186396-886C-2678-86F2-4F7B89388375}"/>
                  </a:ext>
                </a:extLst>
              </p14:cNvPr>
              <p14:cNvContentPartPr/>
              <p14:nvPr/>
            </p14:nvContentPartPr>
            <p14:xfrm rot="17211919">
              <a:off x="3549597" y="6128199"/>
              <a:ext cx="619261" cy="618501"/>
            </p14:xfrm>
          </p:contentPart>
        </mc:Choice>
        <mc:Fallback>
          <p:pic>
            <p:nvPicPr>
              <p:cNvPr id="5" name="Ink 4">
                <a:extLst>
                  <a:ext uri="{FF2B5EF4-FFF2-40B4-BE49-F238E27FC236}">
                    <a16:creationId xmlns:a16="http://schemas.microsoft.com/office/drawing/2014/main" id="{17186396-886C-2678-86F2-4F7B89388375}"/>
                  </a:ext>
                </a:extLst>
              </p:cNvPr>
              <p:cNvPicPr/>
              <p:nvPr/>
            </p:nvPicPr>
            <p:blipFill>
              <a:blip r:embed="rId484"/>
              <a:stretch>
                <a:fillRect/>
              </a:stretch>
            </p:blipFill>
            <p:spPr>
              <a:xfrm rot="17211919">
                <a:off x="3531585" y="6110188"/>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6" name="Ink 5">
                <a:extLst>
                  <a:ext uri="{FF2B5EF4-FFF2-40B4-BE49-F238E27FC236}">
                    <a16:creationId xmlns:a16="http://schemas.microsoft.com/office/drawing/2014/main" id="{DA8FD757-CCCB-DF4B-7C82-B83D2E000D7C}"/>
                  </a:ext>
                </a:extLst>
              </p14:cNvPr>
              <p14:cNvContentPartPr/>
              <p14:nvPr/>
            </p14:nvContentPartPr>
            <p14:xfrm rot="19711039">
              <a:off x="7281442" y="5946469"/>
              <a:ext cx="123840" cy="176400"/>
            </p14:xfrm>
          </p:contentPart>
        </mc:Choice>
        <mc:Fallback>
          <p:pic>
            <p:nvPicPr>
              <p:cNvPr id="6" name="Ink 5">
                <a:extLst>
                  <a:ext uri="{FF2B5EF4-FFF2-40B4-BE49-F238E27FC236}">
                    <a16:creationId xmlns:a16="http://schemas.microsoft.com/office/drawing/2014/main" id="{DA8FD757-CCCB-DF4B-7C82-B83D2E000D7C}"/>
                  </a:ext>
                </a:extLst>
              </p:cNvPr>
              <p:cNvPicPr/>
              <p:nvPr/>
            </p:nvPicPr>
            <p:blipFill>
              <a:blip r:embed="rId482"/>
              <a:stretch>
                <a:fillRect/>
              </a:stretch>
            </p:blipFill>
            <p:spPr>
              <a:xfrm rot="19711039">
                <a:off x="7263390" y="5928506"/>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7" name="Ink 6">
                <a:extLst>
                  <a:ext uri="{FF2B5EF4-FFF2-40B4-BE49-F238E27FC236}">
                    <a16:creationId xmlns:a16="http://schemas.microsoft.com/office/drawing/2014/main" id="{1F11A6EA-4C9B-B15E-12B3-7A77198EBC51}"/>
                  </a:ext>
                </a:extLst>
              </p14:cNvPr>
              <p14:cNvContentPartPr/>
              <p14:nvPr/>
            </p14:nvContentPartPr>
            <p14:xfrm rot="17211919">
              <a:off x="6654620" y="5977297"/>
              <a:ext cx="619261" cy="618501"/>
            </p14:xfrm>
          </p:contentPart>
        </mc:Choice>
        <mc:Fallback>
          <p:pic>
            <p:nvPicPr>
              <p:cNvPr id="7" name="Ink 6">
                <a:extLst>
                  <a:ext uri="{FF2B5EF4-FFF2-40B4-BE49-F238E27FC236}">
                    <a16:creationId xmlns:a16="http://schemas.microsoft.com/office/drawing/2014/main" id="{1F11A6EA-4C9B-B15E-12B3-7A77198EBC51}"/>
                  </a:ext>
                </a:extLst>
              </p:cNvPr>
              <p:cNvPicPr/>
              <p:nvPr/>
            </p:nvPicPr>
            <p:blipFill>
              <a:blip r:embed="rId484"/>
              <a:stretch>
                <a:fillRect/>
              </a:stretch>
            </p:blipFill>
            <p:spPr>
              <a:xfrm rot="17211919">
                <a:off x="6636608" y="5959286"/>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8" name="Ink 7">
                <a:extLst>
                  <a:ext uri="{FF2B5EF4-FFF2-40B4-BE49-F238E27FC236}">
                    <a16:creationId xmlns:a16="http://schemas.microsoft.com/office/drawing/2014/main" id="{B561E8C4-9EF7-8246-3296-2E3F1569B522}"/>
                  </a:ext>
                </a:extLst>
              </p14:cNvPr>
              <p14:cNvContentPartPr/>
              <p14:nvPr/>
            </p14:nvContentPartPr>
            <p14:xfrm rot="19711039">
              <a:off x="8885161" y="5811606"/>
              <a:ext cx="123840" cy="176400"/>
            </p14:xfrm>
          </p:contentPart>
        </mc:Choice>
        <mc:Fallback>
          <p:pic>
            <p:nvPicPr>
              <p:cNvPr id="8" name="Ink 7">
                <a:extLst>
                  <a:ext uri="{FF2B5EF4-FFF2-40B4-BE49-F238E27FC236}">
                    <a16:creationId xmlns:a16="http://schemas.microsoft.com/office/drawing/2014/main" id="{B561E8C4-9EF7-8246-3296-2E3F1569B522}"/>
                  </a:ext>
                </a:extLst>
              </p:cNvPr>
              <p:cNvPicPr/>
              <p:nvPr/>
            </p:nvPicPr>
            <p:blipFill>
              <a:blip r:embed="rId482"/>
              <a:stretch>
                <a:fillRect/>
              </a:stretch>
            </p:blipFill>
            <p:spPr>
              <a:xfrm rot="19711039">
                <a:off x="8867109" y="5793643"/>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9" name="Ink 8">
                <a:extLst>
                  <a:ext uri="{FF2B5EF4-FFF2-40B4-BE49-F238E27FC236}">
                    <a16:creationId xmlns:a16="http://schemas.microsoft.com/office/drawing/2014/main" id="{D9A4C418-1F2D-6CB9-C3F9-25D9204038CB}"/>
                  </a:ext>
                </a:extLst>
              </p14:cNvPr>
              <p14:cNvContentPartPr/>
              <p14:nvPr/>
            </p14:nvContentPartPr>
            <p14:xfrm rot="17211919">
              <a:off x="8258339" y="5842434"/>
              <a:ext cx="619261" cy="618501"/>
            </p14:xfrm>
          </p:contentPart>
        </mc:Choice>
        <mc:Fallback>
          <p:pic>
            <p:nvPicPr>
              <p:cNvPr id="9" name="Ink 8">
                <a:extLst>
                  <a:ext uri="{FF2B5EF4-FFF2-40B4-BE49-F238E27FC236}">
                    <a16:creationId xmlns:a16="http://schemas.microsoft.com/office/drawing/2014/main" id="{D9A4C418-1F2D-6CB9-C3F9-25D9204038CB}"/>
                  </a:ext>
                </a:extLst>
              </p:cNvPr>
              <p:cNvPicPr/>
              <p:nvPr/>
            </p:nvPicPr>
            <p:blipFill>
              <a:blip r:embed="rId484"/>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12165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25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drawProgress</p:attrName>
                                        </p:attrNameLst>
                                      </p:cBhvr>
                                      <p:tavLst>
                                        <p:tav tm="0">
                                          <p:val>
                                            <p:fltVal val="0"/>
                                          </p:val>
                                        </p:tav>
                                        <p:tav tm="100000">
                                          <p:val>
                                            <p:fltVal val="1"/>
                                          </p:val>
                                        </p:tav>
                                      </p:tavLst>
                                    </p:anim>
                                  </p:childTnLst>
                                </p:cTn>
                              </p:par>
                            </p:childTnLst>
                          </p:cTn>
                        </p:par>
                        <p:par>
                          <p:cTn id="12" fill="hold">
                            <p:stCondLst>
                              <p:cond delay="500"/>
                            </p:stCondLst>
                            <p:childTnLst>
                              <p:par>
                                <p:cTn id="13" presetID="6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250" fill="hold"/>
                                        <p:tgtEl>
                                          <p:spTgt spid="31"/>
                                        </p:tgtEl>
                                        <p:attrNameLst>
                                          <p:attrName>drawProgress</p:attrName>
                                        </p:attrNameLst>
                                      </p:cBhvr>
                                      <p:tavLst>
                                        <p:tav tm="0">
                                          <p:val>
                                            <p:fltVal val="0"/>
                                          </p:val>
                                        </p:tav>
                                        <p:tav tm="100000">
                                          <p:val>
                                            <p:fltVal val="1"/>
                                          </p:val>
                                        </p:tav>
                                      </p:tavLst>
                                    </p:anim>
                                  </p:childTnLst>
                                </p:cTn>
                              </p:par>
                            </p:childTnLst>
                          </p:cTn>
                        </p:par>
                        <p:par>
                          <p:cTn id="16" fill="hold">
                            <p:stCondLst>
                              <p:cond delay="750"/>
                            </p:stCondLst>
                            <p:childTnLst>
                              <p:par>
                                <p:cTn id="17" presetID="6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drawProgress</p:attrName>
                                        </p:attrNameLst>
                                      </p:cBhvr>
                                      <p:tavLst>
                                        <p:tav tm="0">
                                          <p:val>
                                            <p:fltVal val="0"/>
                                          </p:val>
                                        </p:tav>
                                        <p:tav tm="100000">
                                          <p:val>
                                            <p:fltVal val="1"/>
                                          </p:val>
                                        </p:tav>
                                      </p:tavLst>
                                    </p:anim>
                                  </p:childTnLst>
                                </p:cTn>
                              </p:par>
                            </p:childTnLst>
                          </p:cTn>
                        </p:par>
                        <p:par>
                          <p:cTn id="20" fill="hold">
                            <p:stCondLst>
                              <p:cond delay="1000"/>
                            </p:stCondLst>
                            <p:childTnLst>
                              <p:par>
                                <p:cTn id="21" presetID="63"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250" fill="hold"/>
                                        <p:tgtEl>
                                          <p:spTgt spid="30"/>
                                        </p:tgtEl>
                                        <p:attrNameLst>
                                          <p:attrName>drawProgress</p:attrName>
                                        </p:attrNameLst>
                                      </p:cBhvr>
                                      <p:tavLst>
                                        <p:tav tm="0">
                                          <p:val>
                                            <p:fltVal val="0"/>
                                          </p:val>
                                        </p:tav>
                                        <p:tav tm="100000">
                                          <p:val>
                                            <p:fltVal val="1"/>
                                          </p:val>
                                        </p:tav>
                                      </p:tavLst>
                                    </p:anim>
                                  </p:childTnLst>
                                </p:cTn>
                              </p:par>
                            </p:childTnLst>
                          </p:cTn>
                        </p:par>
                        <p:par>
                          <p:cTn id="24" fill="hold">
                            <p:stCondLst>
                              <p:cond delay="1250"/>
                            </p:stCondLst>
                            <p:childTnLst>
                              <p:par>
                                <p:cTn id="25" presetID="63"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250" fill="hold"/>
                                        <p:tgtEl>
                                          <p:spTgt spid="29"/>
                                        </p:tgtEl>
                                        <p:attrNameLst>
                                          <p:attrName>drawProgress</p:attrName>
                                        </p:attrNameLst>
                                      </p:cBhvr>
                                      <p:tavLst>
                                        <p:tav tm="0">
                                          <p:val>
                                            <p:fltVal val="0"/>
                                          </p:val>
                                        </p:tav>
                                        <p:tav tm="100000">
                                          <p:val>
                                            <p:fltVal val="1"/>
                                          </p:val>
                                        </p:tav>
                                      </p:tavLst>
                                    </p:anim>
                                  </p:childTnLst>
                                </p:cTn>
                              </p:par>
                            </p:childTnLst>
                          </p:cTn>
                        </p:par>
                        <p:par>
                          <p:cTn id="28" fill="hold">
                            <p:stCondLst>
                              <p:cond delay="1500"/>
                            </p:stCondLst>
                            <p:childTnLst>
                              <p:par>
                                <p:cTn id="29" presetID="63"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250" fill="hold"/>
                                        <p:tgtEl>
                                          <p:spTgt spid="24"/>
                                        </p:tgtEl>
                                        <p:attrNameLst>
                                          <p:attrName>drawProgress</p:attrName>
                                        </p:attrNameLst>
                                      </p:cBhvr>
                                      <p:tavLst>
                                        <p:tav tm="0">
                                          <p:val>
                                            <p:fltVal val="0"/>
                                          </p:val>
                                        </p:tav>
                                        <p:tav tm="100000">
                                          <p:val>
                                            <p:fltVal val="1"/>
                                          </p:val>
                                        </p:tav>
                                      </p:tavLst>
                                    </p:anim>
                                  </p:childTnLst>
                                </p:cTn>
                              </p:par>
                            </p:childTnLst>
                          </p:cTn>
                        </p:par>
                        <p:par>
                          <p:cTn id="32" fill="hold">
                            <p:stCondLst>
                              <p:cond delay="1750"/>
                            </p:stCondLst>
                            <p:childTnLst>
                              <p:par>
                                <p:cTn id="33" presetID="63"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drawProgress</p:attrName>
                                        </p:attrNameLst>
                                      </p:cBhvr>
                                      <p:tavLst>
                                        <p:tav tm="0">
                                          <p:val>
                                            <p:fltVal val="0"/>
                                          </p:val>
                                        </p:tav>
                                        <p:tav tm="100000">
                                          <p:val>
                                            <p:fltVal val="1"/>
                                          </p:val>
                                        </p:tav>
                                      </p:tavLst>
                                    </p:anim>
                                  </p:childTnLst>
                                </p:cTn>
                              </p:par>
                            </p:childTnLst>
                          </p:cTn>
                        </p:par>
                        <p:par>
                          <p:cTn id="36" fill="hold">
                            <p:stCondLst>
                              <p:cond delay="2000"/>
                            </p:stCondLst>
                            <p:childTnLst>
                              <p:par>
                                <p:cTn id="37" presetID="63"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250" fill="hold"/>
                                        <p:tgtEl>
                                          <p:spTgt spid="4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9F319D7B-9A69-E191-2B22-7F70ACA35653}"/>
              </a:ext>
            </a:extLst>
          </p:cNvPr>
          <p:cNvPicPr>
            <a:picLocks noChangeAspect="1"/>
          </p:cNvPicPr>
          <p:nvPr/>
        </p:nvPicPr>
        <p:blipFill>
          <a:blip r:embed="rId3"/>
          <a:stretch>
            <a:fillRect/>
          </a:stretch>
        </p:blipFill>
        <p:spPr>
          <a:xfrm>
            <a:off x="5238750" y="2286000"/>
            <a:ext cx="1714500" cy="2286000"/>
          </a:xfrm>
          <a:prstGeom prst="rect">
            <a:avLst/>
          </a:prstGeom>
        </p:spPr>
      </p:pic>
      <p:grpSp>
        <p:nvGrpSpPr>
          <p:cNvPr id="246" name="Group 245">
            <a:extLst>
              <a:ext uri="{FF2B5EF4-FFF2-40B4-BE49-F238E27FC236}">
                <a16:creationId xmlns:a16="http://schemas.microsoft.com/office/drawing/2014/main" id="{61273D0D-446C-4351-CA19-AF8A8C6A790A}"/>
              </a:ext>
            </a:extLst>
          </p:cNvPr>
          <p:cNvGrpSpPr/>
          <p:nvPr/>
        </p:nvGrpSpPr>
        <p:grpSpPr>
          <a:xfrm>
            <a:off x="8482387" y="234934"/>
            <a:ext cx="1467720" cy="879840"/>
            <a:chOff x="8482387" y="234934"/>
            <a:chExt cx="1467720" cy="879840"/>
          </a:xfrm>
        </p:grpSpPr>
        <mc:AlternateContent xmlns:mc="http://schemas.openxmlformats.org/markup-compatibility/2006" xmlns:p14="http://schemas.microsoft.com/office/powerpoint/2010/main">
          <mc:Choice Requires="p14">
            <p:contentPart p14:bwMode="auto" r:id="rId4">
              <p14:nvContentPartPr>
                <p14:cNvPr id="237" name="Ink 236">
                  <a:extLst>
                    <a:ext uri="{FF2B5EF4-FFF2-40B4-BE49-F238E27FC236}">
                      <a16:creationId xmlns:a16="http://schemas.microsoft.com/office/drawing/2014/main" id="{EF4DCEF4-26DC-45ED-5C47-4C0A66D103C3}"/>
                    </a:ext>
                  </a:extLst>
                </p14:cNvPr>
                <p14:cNvContentPartPr/>
                <p14:nvPr/>
              </p14:nvContentPartPr>
              <p14:xfrm>
                <a:off x="8528827" y="764494"/>
                <a:ext cx="106920" cy="129960"/>
              </p14:xfrm>
            </p:contentPart>
          </mc:Choice>
          <mc:Fallback xmlns="">
            <p:pic>
              <p:nvPicPr>
                <p:cNvPr id="237" name="Ink 236">
                  <a:extLst>
                    <a:ext uri="{FF2B5EF4-FFF2-40B4-BE49-F238E27FC236}">
                      <a16:creationId xmlns:a16="http://schemas.microsoft.com/office/drawing/2014/main" id="{EF4DCEF4-26DC-45ED-5C47-4C0A66D103C3}"/>
                    </a:ext>
                  </a:extLst>
                </p:cNvPr>
                <p:cNvPicPr/>
                <p:nvPr/>
              </p:nvPicPr>
              <p:blipFill>
                <a:blip r:embed="rId5"/>
                <a:stretch>
                  <a:fillRect/>
                </a:stretch>
              </p:blipFill>
              <p:spPr>
                <a:xfrm>
                  <a:off x="8511187" y="746494"/>
                  <a:ext cx="142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8" name="Ink 237">
                  <a:extLst>
                    <a:ext uri="{FF2B5EF4-FFF2-40B4-BE49-F238E27FC236}">
                      <a16:creationId xmlns:a16="http://schemas.microsoft.com/office/drawing/2014/main" id="{1266BC59-D288-4DA6-D66B-08398A3F559D}"/>
                    </a:ext>
                  </a:extLst>
                </p14:cNvPr>
                <p14:cNvContentPartPr/>
                <p14:nvPr/>
              </p14:nvContentPartPr>
              <p14:xfrm>
                <a:off x="8482387" y="607174"/>
                <a:ext cx="4320" cy="6120"/>
              </p14:xfrm>
            </p:contentPart>
          </mc:Choice>
          <mc:Fallback xmlns="">
            <p:pic>
              <p:nvPicPr>
                <p:cNvPr id="238" name="Ink 237">
                  <a:extLst>
                    <a:ext uri="{FF2B5EF4-FFF2-40B4-BE49-F238E27FC236}">
                      <a16:creationId xmlns:a16="http://schemas.microsoft.com/office/drawing/2014/main" id="{1266BC59-D288-4DA6-D66B-08398A3F559D}"/>
                    </a:ext>
                  </a:extLst>
                </p:cNvPr>
                <p:cNvPicPr/>
                <p:nvPr/>
              </p:nvPicPr>
              <p:blipFill>
                <a:blip r:embed="rId7"/>
                <a:stretch>
                  <a:fillRect/>
                </a:stretch>
              </p:blipFill>
              <p:spPr>
                <a:xfrm>
                  <a:off x="8464747" y="589534"/>
                  <a:ext cx="39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9" name="Ink 238">
                  <a:extLst>
                    <a:ext uri="{FF2B5EF4-FFF2-40B4-BE49-F238E27FC236}">
                      <a16:creationId xmlns:a16="http://schemas.microsoft.com/office/drawing/2014/main" id="{50E07C61-3E43-31C8-0D7C-B4288AF4E7E7}"/>
                    </a:ext>
                  </a:extLst>
                </p14:cNvPr>
                <p14:cNvContentPartPr/>
                <p14:nvPr/>
              </p14:nvContentPartPr>
              <p14:xfrm>
                <a:off x="8778307" y="342934"/>
                <a:ext cx="198720" cy="495000"/>
              </p14:xfrm>
            </p:contentPart>
          </mc:Choice>
          <mc:Fallback xmlns="">
            <p:pic>
              <p:nvPicPr>
                <p:cNvPr id="239" name="Ink 238">
                  <a:extLst>
                    <a:ext uri="{FF2B5EF4-FFF2-40B4-BE49-F238E27FC236}">
                      <a16:creationId xmlns:a16="http://schemas.microsoft.com/office/drawing/2014/main" id="{50E07C61-3E43-31C8-0D7C-B4288AF4E7E7}"/>
                    </a:ext>
                  </a:extLst>
                </p:cNvPr>
                <p:cNvPicPr/>
                <p:nvPr/>
              </p:nvPicPr>
              <p:blipFill>
                <a:blip r:embed="rId9"/>
                <a:stretch>
                  <a:fillRect/>
                </a:stretch>
              </p:blipFill>
              <p:spPr>
                <a:xfrm>
                  <a:off x="8760667" y="324934"/>
                  <a:ext cx="2343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0" name="Ink 239">
                  <a:extLst>
                    <a:ext uri="{FF2B5EF4-FFF2-40B4-BE49-F238E27FC236}">
                      <a16:creationId xmlns:a16="http://schemas.microsoft.com/office/drawing/2014/main" id="{6D748D37-576A-3924-D5E1-5D6A20F86472}"/>
                    </a:ext>
                  </a:extLst>
                </p14:cNvPr>
                <p14:cNvContentPartPr/>
                <p14:nvPr/>
              </p14:nvContentPartPr>
              <p14:xfrm>
                <a:off x="8992867" y="665494"/>
                <a:ext cx="155520" cy="143640"/>
              </p14:xfrm>
            </p:contentPart>
          </mc:Choice>
          <mc:Fallback xmlns="">
            <p:pic>
              <p:nvPicPr>
                <p:cNvPr id="240" name="Ink 239">
                  <a:extLst>
                    <a:ext uri="{FF2B5EF4-FFF2-40B4-BE49-F238E27FC236}">
                      <a16:creationId xmlns:a16="http://schemas.microsoft.com/office/drawing/2014/main" id="{6D748D37-576A-3924-D5E1-5D6A20F86472}"/>
                    </a:ext>
                  </a:extLst>
                </p:cNvPr>
                <p:cNvPicPr/>
                <p:nvPr/>
              </p:nvPicPr>
              <p:blipFill>
                <a:blip r:embed="rId11"/>
                <a:stretch>
                  <a:fillRect/>
                </a:stretch>
              </p:blipFill>
              <p:spPr>
                <a:xfrm>
                  <a:off x="8974867" y="647494"/>
                  <a:ext cx="191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E990D7E-8A7C-1291-DD07-8D56452B0EB2}"/>
                    </a:ext>
                  </a:extLst>
                </p14:cNvPr>
                <p14:cNvContentPartPr/>
                <p14:nvPr/>
              </p14:nvContentPartPr>
              <p14:xfrm>
                <a:off x="9207427" y="656134"/>
                <a:ext cx="250200" cy="116280"/>
              </p14:xfrm>
            </p:contentPart>
          </mc:Choice>
          <mc:Fallback xmlns="">
            <p:pic>
              <p:nvPicPr>
                <p:cNvPr id="241" name="Ink 240">
                  <a:extLst>
                    <a:ext uri="{FF2B5EF4-FFF2-40B4-BE49-F238E27FC236}">
                      <a16:creationId xmlns:a16="http://schemas.microsoft.com/office/drawing/2014/main" id="{FE990D7E-8A7C-1291-DD07-8D56452B0EB2}"/>
                    </a:ext>
                  </a:extLst>
                </p:cNvPr>
                <p:cNvPicPr/>
                <p:nvPr/>
              </p:nvPicPr>
              <p:blipFill>
                <a:blip r:embed="rId13"/>
                <a:stretch>
                  <a:fillRect/>
                </a:stretch>
              </p:blipFill>
              <p:spPr>
                <a:xfrm>
                  <a:off x="9189787" y="638494"/>
                  <a:ext cx="285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2" name="Ink 241">
                  <a:extLst>
                    <a:ext uri="{FF2B5EF4-FFF2-40B4-BE49-F238E27FC236}">
                      <a16:creationId xmlns:a16="http://schemas.microsoft.com/office/drawing/2014/main" id="{8FE98F5F-2EA6-363E-B3A2-A3F9CFBE1FC6}"/>
                    </a:ext>
                  </a:extLst>
                </p14:cNvPr>
                <p14:cNvContentPartPr/>
                <p14:nvPr/>
              </p14:nvContentPartPr>
              <p14:xfrm>
                <a:off x="9685507" y="234934"/>
                <a:ext cx="166680" cy="243360"/>
              </p14:xfrm>
            </p:contentPart>
          </mc:Choice>
          <mc:Fallback xmlns="">
            <p:pic>
              <p:nvPicPr>
                <p:cNvPr id="242" name="Ink 241">
                  <a:extLst>
                    <a:ext uri="{FF2B5EF4-FFF2-40B4-BE49-F238E27FC236}">
                      <a16:creationId xmlns:a16="http://schemas.microsoft.com/office/drawing/2014/main" id="{8FE98F5F-2EA6-363E-B3A2-A3F9CFBE1FC6}"/>
                    </a:ext>
                  </a:extLst>
                </p:cNvPr>
                <p:cNvPicPr/>
                <p:nvPr/>
              </p:nvPicPr>
              <p:blipFill>
                <a:blip r:embed="rId15"/>
                <a:stretch>
                  <a:fillRect/>
                </a:stretch>
              </p:blipFill>
              <p:spPr>
                <a:xfrm>
                  <a:off x="9667507" y="217294"/>
                  <a:ext cx="202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3" name="Ink 242">
                  <a:extLst>
                    <a:ext uri="{FF2B5EF4-FFF2-40B4-BE49-F238E27FC236}">
                      <a16:creationId xmlns:a16="http://schemas.microsoft.com/office/drawing/2014/main" id="{807C3B50-E21E-6A38-143C-D50D78BBF927}"/>
                    </a:ext>
                  </a:extLst>
                </p14:cNvPr>
                <p14:cNvContentPartPr/>
                <p14:nvPr/>
              </p14:nvContentPartPr>
              <p14:xfrm>
                <a:off x="9856507" y="621574"/>
                <a:ext cx="9000" cy="39960"/>
              </p14:xfrm>
            </p:contentPart>
          </mc:Choice>
          <mc:Fallback xmlns="">
            <p:pic>
              <p:nvPicPr>
                <p:cNvPr id="243" name="Ink 242">
                  <a:extLst>
                    <a:ext uri="{FF2B5EF4-FFF2-40B4-BE49-F238E27FC236}">
                      <a16:creationId xmlns:a16="http://schemas.microsoft.com/office/drawing/2014/main" id="{807C3B50-E21E-6A38-143C-D50D78BBF927}"/>
                    </a:ext>
                  </a:extLst>
                </p:cNvPr>
                <p:cNvPicPr/>
                <p:nvPr/>
              </p:nvPicPr>
              <p:blipFill>
                <a:blip r:embed="rId17"/>
                <a:stretch>
                  <a:fillRect/>
                </a:stretch>
              </p:blipFill>
              <p:spPr>
                <a:xfrm>
                  <a:off x="9838867" y="603574"/>
                  <a:ext cx="44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4" name="Ink 243">
                  <a:extLst>
                    <a:ext uri="{FF2B5EF4-FFF2-40B4-BE49-F238E27FC236}">
                      <a16:creationId xmlns:a16="http://schemas.microsoft.com/office/drawing/2014/main" id="{2FC3FBE0-5E50-BBFC-838E-E93A92FC29B2}"/>
                    </a:ext>
                  </a:extLst>
                </p14:cNvPr>
                <p14:cNvContentPartPr/>
                <p14:nvPr/>
              </p14:nvContentPartPr>
              <p14:xfrm>
                <a:off x="8815027" y="878974"/>
                <a:ext cx="1135080" cy="171000"/>
              </p14:xfrm>
            </p:contentPart>
          </mc:Choice>
          <mc:Fallback xmlns="">
            <p:pic>
              <p:nvPicPr>
                <p:cNvPr id="244" name="Ink 243">
                  <a:extLst>
                    <a:ext uri="{FF2B5EF4-FFF2-40B4-BE49-F238E27FC236}">
                      <a16:creationId xmlns:a16="http://schemas.microsoft.com/office/drawing/2014/main" id="{2FC3FBE0-5E50-BBFC-838E-E93A92FC29B2}"/>
                    </a:ext>
                  </a:extLst>
                </p:cNvPr>
                <p:cNvPicPr/>
                <p:nvPr/>
              </p:nvPicPr>
              <p:blipFill>
                <a:blip r:embed="rId19"/>
                <a:stretch>
                  <a:fillRect/>
                </a:stretch>
              </p:blipFill>
              <p:spPr>
                <a:xfrm>
                  <a:off x="8797387" y="861334"/>
                  <a:ext cx="1170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5" name="Ink 244">
                  <a:extLst>
                    <a:ext uri="{FF2B5EF4-FFF2-40B4-BE49-F238E27FC236}">
                      <a16:creationId xmlns:a16="http://schemas.microsoft.com/office/drawing/2014/main" id="{7C839BB4-C699-E1EF-3C5C-C41D011265ED}"/>
                    </a:ext>
                  </a:extLst>
                </p14:cNvPr>
                <p14:cNvContentPartPr/>
                <p14:nvPr/>
              </p14:nvContentPartPr>
              <p14:xfrm>
                <a:off x="9229387" y="1066534"/>
                <a:ext cx="400680" cy="48240"/>
              </p14:xfrm>
            </p:contentPart>
          </mc:Choice>
          <mc:Fallback xmlns="">
            <p:pic>
              <p:nvPicPr>
                <p:cNvPr id="245" name="Ink 244">
                  <a:extLst>
                    <a:ext uri="{FF2B5EF4-FFF2-40B4-BE49-F238E27FC236}">
                      <a16:creationId xmlns:a16="http://schemas.microsoft.com/office/drawing/2014/main" id="{7C839BB4-C699-E1EF-3C5C-C41D011265ED}"/>
                    </a:ext>
                  </a:extLst>
                </p:cNvPr>
                <p:cNvPicPr/>
                <p:nvPr/>
              </p:nvPicPr>
              <p:blipFill>
                <a:blip r:embed="rId21"/>
                <a:stretch>
                  <a:fillRect/>
                </a:stretch>
              </p:blipFill>
              <p:spPr>
                <a:xfrm>
                  <a:off x="9211747" y="1048534"/>
                  <a:ext cx="43632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64" name="Ink 263">
                <a:extLst>
                  <a:ext uri="{FF2B5EF4-FFF2-40B4-BE49-F238E27FC236}">
                    <a16:creationId xmlns:a16="http://schemas.microsoft.com/office/drawing/2014/main" id="{25A62F16-9B15-D45A-5654-37ABD7377DED}"/>
                  </a:ext>
                </a:extLst>
              </p14:cNvPr>
              <p14:cNvContentPartPr/>
              <p14:nvPr/>
            </p14:nvContentPartPr>
            <p14:xfrm>
              <a:off x="8156227" y="1435894"/>
              <a:ext cx="523440" cy="4438440"/>
            </p14:xfrm>
          </p:contentPart>
        </mc:Choice>
        <mc:Fallback xmlns="">
          <p:pic>
            <p:nvPicPr>
              <p:cNvPr id="264" name="Ink 263">
                <a:extLst>
                  <a:ext uri="{FF2B5EF4-FFF2-40B4-BE49-F238E27FC236}">
                    <a16:creationId xmlns:a16="http://schemas.microsoft.com/office/drawing/2014/main" id="{25A62F16-9B15-D45A-5654-37ABD7377DED}"/>
                  </a:ext>
                </a:extLst>
              </p:cNvPr>
              <p:cNvPicPr/>
              <p:nvPr/>
            </p:nvPicPr>
            <p:blipFill>
              <a:blip r:embed="rId23"/>
              <a:stretch>
                <a:fillRect/>
              </a:stretch>
            </p:blipFill>
            <p:spPr>
              <a:xfrm>
                <a:off x="8138587" y="1417894"/>
                <a:ext cx="559080" cy="447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6" name="Ink 265">
                <a:extLst>
                  <a:ext uri="{FF2B5EF4-FFF2-40B4-BE49-F238E27FC236}">
                    <a16:creationId xmlns:a16="http://schemas.microsoft.com/office/drawing/2014/main" id="{338CA40A-C18D-09A3-8A91-A446C27405DE}"/>
                  </a:ext>
                </a:extLst>
              </p14:cNvPr>
              <p14:cNvContentPartPr/>
              <p14:nvPr/>
            </p14:nvContentPartPr>
            <p14:xfrm>
              <a:off x="9122467" y="5870734"/>
              <a:ext cx="1042920" cy="29880"/>
            </p14:xfrm>
          </p:contentPart>
        </mc:Choice>
        <mc:Fallback xmlns="">
          <p:pic>
            <p:nvPicPr>
              <p:cNvPr id="266" name="Ink 265">
                <a:extLst>
                  <a:ext uri="{FF2B5EF4-FFF2-40B4-BE49-F238E27FC236}">
                    <a16:creationId xmlns:a16="http://schemas.microsoft.com/office/drawing/2014/main" id="{338CA40A-C18D-09A3-8A91-A446C27405DE}"/>
                  </a:ext>
                </a:extLst>
              </p:cNvPr>
              <p:cNvPicPr/>
              <p:nvPr/>
            </p:nvPicPr>
            <p:blipFill>
              <a:blip r:embed="rId25"/>
              <a:stretch>
                <a:fillRect/>
              </a:stretch>
            </p:blipFill>
            <p:spPr>
              <a:xfrm>
                <a:off x="9104827" y="5853094"/>
                <a:ext cx="1078560" cy="65520"/>
              </a:xfrm>
              <a:prstGeom prst="rect">
                <a:avLst/>
              </a:prstGeom>
            </p:spPr>
          </p:pic>
        </mc:Fallback>
      </mc:AlternateContent>
      <p:grpSp>
        <p:nvGrpSpPr>
          <p:cNvPr id="529" name="Group 528">
            <a:extLst>
              <a:ext uri="{FF2B5EF4-FFF2-40B4-BE49-F238E27FC236}">
                <a16:creationId xmlns:a16="http://schemas.microsoft.com/office/drawing/2014/main" id="{ADD438D5-51CE-49EB-F582-04C24C554F31}"/>
              </a:ext>
            </a:extLst>
          </p:cNvPr>
          <p:cNvGrpSpPr/>
          <p:nvPr/>
        </p:nvGrpSpPr>
        <p:grpSpPr>
          <a:xfrm>
            <a:off x="1256467" y="1420414"/>
            <a:ext cx="9695160" cy="4545000"/>
            <a:chOff x="1256467" y="1420414"/>
            <a:chExt cx="9695160" cy="4545000"/>
          </a:xfrm>
        </p:grpSpPr>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0FB719F3-7289-3884-7966-05628F2AF9B4}"/>
                    </a:ext>
                  </a:extLst>
                </p14:cNvPr>
                <p14:cNvContentPartPr/>
                <p14:nvPr/>
              </p14:nvContentPartPr>
              <p14:xfrm>
                <a:off x="1521427" y="1420414"/>
                <a:ext cx="9292320" cy="330120"/>
              </p14:xfrm>
            </p:contentPart>
          </mc:Choice>
          <mc:Fallback xmlns="">
            <p:pic>
              <p:nvPicPr>
                <p:cNvPr id="6" name="Ink 5">
                  <a:extLst>
                    <a:ext uri="{FF2B5EF4-FFF2-40B4-BE49-F238E27FC236}">
                      <a16:creationId xmlns:a16="http://schemas.microsoft.com/office/drawing/2014/main" id="{0FB719F3-7289-3884-7966-05628F2AF9B4}"/>
                    </a:ext>
                  </a:extLst>
                </p:cNvPr>
                <p:cNvPicPr/>
                <p:nvPr/>
              </p:nvPicPr>
              <p:blipFill>
                <a:blip r:embed="rId27"/>
                <a:stretch>
                  <a:fillRect/>
                </a:stretch>
              </p:blipFill>
              <p:spPr>
                <a:xfrm>
                  <a:off x="1503427" y="1402774"/>
                  <a:ext cx="93279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37FD44E2-1A4A-E7D3-5F27-2EB6BDCB55DC}"/>
                    </a:ext>
                  </a:extLst>
                </p14:cNvPr>
                <p14:cNvContentPartPr/>
                <p14:nvPr/>
              </p14:nvContentPartPr>
              <p14:xfrm>
                <a:off x="1256467" y="1857094"/>
                <a:ext cx="7886880" cy="4108320"/>
              </p14:xfrm>
            </p:contentPart>
          </mc:Choice>
          <mc:Fallback xmlns="">
            <p:pic>
              <p:nvPicPr>
                <p:cNvPr id="7" name="Ink 6">
                  <a:extLst>
                    <a:ext uri="{FF2B5EF4-FFF2-40B4-BE49-F238E27FC236}">
                      <a16:creationId xmlns:a16="http://schemas.microsoft.com/office/drawing/2014/main" id="{37FD44E2-1A4A-E7D3-5F27-2EB6BDCB55DC}"/>
                    </a:ext>
                  </a:extLst>
                </p:cNvPr>
                <p:cNvPicPr/>
                <p:nvPr/>
              </p:nvPicPr>
              <p:blipFill>
                <a:blip r:embed="rId29"/>
                <a:stretch>
                  <a:fillRect/>
                </a:stretch>
              </p:blipFill>
              <p:spPr>
                <a:xfrm>
                  <a:off x="1238827" y="1839094"/>
                  <a:ext cx="7922520" cy="414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8C709CF0-8985-2F3C-D790-C7C12B9BCF44}"/>
                    </a:ext>
                  </a:extLst>
                </p14:cNvPr>
                <p14:cNvContentPartPr/>
                <p14:nvPr/>
              </p14:nvContentPartPr>
              <p14:xfrm>
                <a:off x="10164307" y="1656934"/>
                <a:ext cx="787320" cy="4231080"/>
              </p14:xfrm>
            </p:contentPart>
          </mc:Choice>
          <mc:Fallback xmlns="">
            <p:pic>
              <p:nvPicPr>
                <p:cNvPr id="8" name="Ink 7">
                  <a:extLst>
                    <a:ext uri="{FF2B5EF4-FFF2-40B4-BE49-F238E27FC236}">
                      <a16:creationId xmlns:a16="http://schemas.microsoft.com/office/drawing/2014/main" id="{8C709CF0-8985-2F3C-D790-C7C12B9BCF44}"/>
                    </a:ext>
                  </a:extLst>
                </p:cNvPr>
                <p:cNvPicPr/>
                <p:nvPr/>
              </p:nvPicPr>
              <p:blipFill>
                <a:blip r:embed="rId31"/>
                <a:stretch>
                  <a:fillRect/>
                </a:stretch>
              </p:blipFill>
              <p:spPr>
                <a:xfrm>
                  <a:off x="10146307" y="1639294"/>
                  <a:ext cx="822960" cy="426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B4C13220-13CE-100E-7D9F-37EBE10772FF}"/>
                    </a:ext>
                  </a:extLst>
                </p14:cNvPr>
                <p14:cNvContentPartPr/>
                <p14:nvPr/>
              </p14:nvContentPartPr>
              <p14:xfrm>
                <a:off x="4428787" y="5493094"/>
                <a:ext cx="35280" cy="184680"/>
              </p14:xfrm>
            </p:contentPart>
          </mc:Choice>
          <mc:Fallback xmlns="">
            <p:pic>
              <p:nvPicPr>
                <p:cNvPr id="9" name="Ink 8">
                  <a:extLst>
                    <a:ext uri="{FF2B5EF4-FFF2-40B4-BE49-F238E27FC236}">
                      <a16:creationId xmlns:a16="http://schemas.microsoft.com/office/drawing/2014/main" id="{B4C13220-13CE-100E-7D9F-37EBE10772FF}"/>
                    </a:ext>
                  </a:extLst>
                </p:cNvPr>
                <p:cNvPicPr/>
                <p:nvPr/>
              </p:nvPicPr>
              <p:blipFill>
                <a:blip r:embed="rId33"/>
                <a:stretch>
                  <a:fillRect/>
                </a:stretch>
              </p:blipFill>
              <p:spPr>
                <a:xfrm>
                  <a:off x="4410787" y="5475454"/>
                  <a:ext cx="70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0E035B3D-A93B-1066-C363-444C7C71BEFD}"/>
                    </a:ext>
                  </a:extLst>
                </p14:cNvPr>
                <p14:cNvContentPartPr/>
                <p14:nvPr/>
              </p14:nvContentPartPr>
              <p14:xfrm>
                <a:off x="4066267" y="5493814"/>
                <a:ext cx="536400" cy="257760"/>
              </p14:xfrm>
            </p:contentPart>
          </mc:Choice>
          <mc:Fallback xmlns="">
            <p:pic>
              <p:nvPicPr>
                <p:cNvPr id="10" name="Ink 9">
                  <a:extLst>
                    <a:ext uri="{FF2B5EF4-FFF2-40B4-BE49-F238E27FC236}">
                      <a16:creationId xmlns:a16="http://schemas.microsoft.com/office/drawing/2014/main" id="{0E035B3D-A93B-1066-C363-444C7C71BEFD}"/>
                    </a:ext>
                  </a:extLst>
                </p:cNvPr>
                <p:cNvPicPr/>
                <p:nvPr/>
              </p:nvPicPr>
              <p:blipFill>
                <a:blip r:embed="rId35"/>
                <a:stretch>
                  <a:fillRect/>
                </a:stretch>
              </p:blipFill>
              <p:spPr>
                <a:xfrm>
                  <a:off x="4048627" y="5476174"/>
                  <a:ext cx="572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C5DA3492-62B6-5362-C39C-12A42DB620D4}"/>
                    </a:ext>
                  </a:extLst>
                </p14:cNvPr>
                <p14:cNvContentPartPr/>
                <p14:nvPr/>
              </p14:nvContentPartPr>
              <p14:xfrm>
                <a:off x="4607347" y="5615134"/>
                <a:ext cx="338040" cy="151560"/>
              </p14:xfrm>
            </p:contentPart>
          </mc:Choice>
          <mc:Fallback xmlns="">
            <p:pic>
              <p:nvPicPr>
                <p:cNvPr id="11" name="Ink 10">
                  <a:extLst>
                    <a:ext uri="{FF2B5EF4-FFF2-40B4-BE49-F238E27FC236}">
                      <a16:creationId xmlns:a16="http://schemas.microsoft.com/office/drawing/2014/main" id="{C5DA3492-62B6-5362-C39C-12A42DB620D4}"/>
                    </a:ext>
                  </a:extLst>
                </p:cNvPr>
                <p:cNvPicPr/>
                <p:nvPr/>
              </p:nvPicPr>
              <p:blipFill>
                <a:blip r:embed="rId37"/>
                <a:stretch>
                  <a:fillRect/>
                </a:stretch>
              </p:blipFill>
              <p:spPr>
                <a:xfrm>
                  <a:off x="4589707" y="5597494"/>
                  <a:ext cx="373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7D32CAF1-8A22-6955-A919-0B38CE3D4B91}"/>
                    </a:ext>
                  </a:extLst>
                </p14:cNvPr>
                <p14:cNvContentPartPr/>
                <p14:nvPr/>
              </p14:nvContentPartPr>
              <p14:xfrm>
                <a:off x="5063107" y="5636374"/>
                <a:ext cx="162000" cy="114480"/>
              </p14:xfrm>
            </p:contentPart>
          </mc:Choice>
          <mc:Fallback xmlns="">
            <p:pic>
              <p:nvPicPr>
                <p:cNvPr id="12" name="Ink 11">
                  <a:extLst>
                    <a:ext uri="{FF2B5EF4-FFF2-40B4-BE49-F238E27FC236}">
                      <a16:creationId xmlns:a16="http://schemas.microsoft.com/office/drawing/2014/main" id="{7D32CAF1-8A22-6955-A919-0B38CE3D4B91}"/>
                    </a:ext>
                  </a:extLst>
                </p:cNvPr>
                <p:cNvPicPr/>
                <p:nvPr/>
              </p:nvPicPr>
              <p:blipFill>
                <a:blip r:embed="rId39"/>
                <a:stretch>
                  <a:fillRect/>
                </a:stretch>
              </p:blipFill>
              <p:spPr>
                <a:xfrm>
                  <a:off x="5045107" y="5618734"/>
                  <a:ext cx="197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0183543-8CE3-BB86-4706-59D94036CCF3}"/>
                    </a:ext>
                  </a:extLst>
                </p14:cNvPr>
                <p14:cNvContentPartPr/>
                <p14:nvPr/>
              </p14:nvContentPartPr>
              <p14:xfrm>
                <a:off x="5328427" y="5598934"/>
                <a:ext cx="149040" cy="109440"/>
              </p14:xfrm>
            </p:contentPart>
          </mc:Choice>
          <mc:Fallback xmlns="">
            <p:pic>
              <p:nvPicPr>
                <p:cNvPr id="28" name="Ink 27">
                  <a:extLst>
                    <a:ext uri="{FF2B5EF4-FFF2-40B4-BE49-F238E27FC236}">
                      <a16:creationId xmlns:a16="http://schemas.microsoft.com/office/drawing/2014/main" id="{30183543-8CE3-BB86-4706-59D94036CCF3}"/>
                    </a:ext>
                  </a:extLst>
                </p:cNvPr>
                <p:cNvPicPr/>
                <p:nvPr/>
              </p:nvPicPr>
              <p:blipFill>
                <a:blip r:embed="rId41"/>
                <a:stretch>
                  <a:fillRect/>
                </a:stretch>
              </p:blipFill>
              <p:spPr>
                <a:xfrm>
                  <a:off x="5310787" y="5581294"/>
                  <a:ext cx="184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56C8418F-D0BE-9DEA-738E-394204E7DE29}"/>
                    </a:ext>
                  </a:extLst>
                </p14:cNvPr>
                <p14:cNvContentPartPr/>
                <p14:nvPr/>
              </p14:nvContentPartPr>
              <p14:xfrm>
                <a:off x="5599147" y="5321734"/>
                <a:ext cx="513360" cy="394920"/>
              </p14:xfrm>
            </p:contentPart>
          </mc:Choice>
          <mc:Fallback xmlns="">
            <p:pic>
              <p:nvPicPr>
                <p:cNvPr id="42" name="Ink 41">
                  <a:extLst>
                    <a:ext uri="{FF2B5EF4-FFF2-40B4-BE49-F238E27FC236}">
                      <a16:creationId xmlns:a16="http://schemas.microsoft.com/office/drawing/2014/main" id="{56C8418F-D0BE-9DEA-738E-394204E7DE29}"/>
                    </a:ext>
                  </a:extLst>
                </p:cNvPr>
                <p:cNvPicPr/>
                <p:nvPr/>
              </p:nvPicPr>
              <p:blipFill>
                <a:blip r:embed="rId43"/>
                <a:stretch>
                  <a:fillRect/>
                </a:stretch>
              </p:blipFill>
              <p:spPr>
                <a:xfrm>
                  <a:off x="5581147" y="5304094"/>
                  <a:ext cx="5490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B98A9308-CDF6-8262-9683-4A7D8A72D4B6}"/>
                    </a:ext>
                  </a:extLst>
                </p14:cNvPr>
                <p14:cNvContentPartPr/>
                <p14:nvPr/>
              </p14:nvContentPartPr>
              <p14:xfrm>
                <a:off x="6193507" y="5514694"/>
                <a:ext cx="182160" cy="136440"/>
              </p14:xfrm>
            </p:contentPart>
          </mc:Choice>
          <mc:Fallback xmlns="">
            <p:pic>
              <p:nvPicPr>
                <p:cNvPr id="43" name="Ink 42">
                  <a:extLst>
                    <a:ext uri="{FF2B5EF4-FFF2-40B4-BE49-F238E27FC236}">
                      <a16:creationId xmlns:a16="http://schemas.microsoft.com/office/drawing/2014/main" id="{B98A9308-CDF6-8262-9683-4A7D8A72D4B6}"/>
                    </a:ext>
                  </a:extLst>
                </p:cNvPr>
                <p:cNvPicPr/>
                <p:nvPr/>
              </p:nvPicPr>
              <p:blipFill>
                <a:blip r:embed="rId45"/>
                <a:stretch>
                  <a:fillRect/>
                </a:stretch>
              </p:blipFill>
              <p:spPr>
                <a:xfrm>
                  <a:off x="6175507" y="5496694"/>
                  <a:ext cx="217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D90AA377-C022-A588-6525-885054BE209D}"/>
                    </a:ext>
                  </a:extLst>
                </p14:cNvPr>
                <p14:cNvContentPartPr/>
                <p14:nvPr/>
              </p14:nvContentPartPr>
              <p14:xfrm>
                <a:off x="2428627" y="3199894"/>
                <a:ext cx="253800" cy="704160"/>
              </p14:xfrm>
            </p:contentPart>
          </mc:Choice>
          <mc:Fallback xmlns="">
            <p:pic>
              <p:nvPicPr>
                <p:cNvPr id="45" name="Ink 44">
                  <a:extLst>
                    <a:ext uri="{FF2B5EF4-FFF2-40B4-BE49-F238E27FC236}">
                      <a16:creationId xmlns:a16="http://schemas.microsoft.com/office/drawing/2014/main" id="{D90AA377-C022-A588-6525-885054BE209D}"/>
                    </a:ext>
                  </a:extLst>
                </p:cNvPr>
                <p:cNvPicPr/>
                <p:nvPr/>
              </p:nvPicPr>
              <p:blipFill>
                <a:blip r:embed="rId47"/>
                <a:stretch>
                  <a:fillRect/>
                </a:stretch>
              </p:blipFill>
              <p:spPr>
                <a:xfrm>
                  <a:off x="2410627" y="3182254"/>
                  <a:ext cx="28944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CE379F6-32BE-B1CC-DEF0-BC9C274706F9}"/>
                    </a:ext>
                  </a:extLst>
                </p14:cNvPr>
                <p14:cNvContentPartPr/>
                <p14:nvPr/>
              </p14:nvContentPartPr>
              <p14:xfrm>
                <a:off x="2775667" y="3914854"/>
                <a:ext cx="183240" cy="251640"/>
              </p14:xfrm>
            </p:contentPart>
          </mc:Choice>
          <mc:Fallback xmlns="">
            <p:pic>
              <p:nvPicPr>
                <p:cNvPr id="46" name="Ink 45">
                  <a:extLst>
                    <a:ext uri="{FF2B5EF4-FFF2-40B4-BE49-F238E27FC236}">
                      <a16:creationId xmlns:a16="http://schemas.microsoft.com/office/drawing/2014/main" id="{CCE379F6-32BE-B1CC-DEF0-BC9C274706F9}"/>
                    </a:ext>
                  </a:extLst>
                </p:cNvPr>
                <p:cNvPicPr/>
                <p:nvPr/>
              </p:nvPicPr>
              <p:blipFill>
                <a:blip r:embed="rId49"/>
                <a:stretch>
                  <a:fillRect/>
                </a:stretch>
              </p:blipFill>
              <p:spPr>
                <a:xfrm>
                  <a:off x="2758027" y="3896854"/>
                  <a:ext cx="218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18D60829-E57F-E00D-92B3-45A03EC8436F}"/>
                    </a:ext>
                  </a:extLst>
                </p14:cNvPr>
                <p14:cNvContentPartPr/>
                <p14:nvPr/>
              </p14:nvContentPartPr>
              <p14:xfrm>
                <a:off x="2771707" y="3511654"/>
                <a:ext cx="64800" cy="10440"/>
              </p14:xfrm>
            </p:contentPart>
          </mc:Choice>
          <mc:Fallback xmlns="">
            <p:pic>
              <p:nvPicPr>
                <p:cNvPr id="47" name="Ink 46">
                  <a:extLst>
                    <a:ext uri="{FF2B5EF4-FFF2-40B4-BE49-F238E27FC236}">
                      <a16:creationId xmlns:a16="http://schemas.microsoft.com/office/drawing/2014/main" id="{18D60829-E57F-E00D-92B3-45A03EC8436F}"/>
                    </a:ext>
                  </a:extLst>
                </p:cNvPr>
                <p:cNvPicPr/>
                <p:nvPr/>
              </p:nvPicPr>
              <p:blipFill>
                <a:blip r:embed="rId51"/>
                <a:stretch>
                  <a:fillRect/>
                </a:stretch>
              </p:blipFill>
              <p:spPr>
                <a:xfrm>
                  <a:off x="2753707" y="3494014"/>
                  <a:ext cx="100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0D75D74E-07CB-618C-05C3-394B9E1D923B}"/>
                    </a:ext>
                  </a:extLst>
                </p14:cNvPr>
                <p14:cNvContentPartPr/>
                <p14:nvPr/>
              </p14:nvContentPartPr>
              <p14:xfrm>
                <a:off x="2842987" y="3428854"/>
                <a:ext cx="93960" cy="157320"/>
              </p14:xfrm>
            </p:contentPart>
          </mc:Choice>
          <mc:Fallback xmlns="">
            <p:pic>
              <p:nvPicPr>
                <p:cNvPr id="48" name="Ink 47">
                  <a:extLst>
                    <a:ext uri="{FF2B5EF4-FFF2-40B4-BE49-F238E27FC236}">
                      <a16:creationId xmlns:a16="http://schemas.microsoft.com/office/drawing/2014/main" id="{0D75D74E-07CB-618C-05C3-394B9E1D923B}"/>
                    </a:ext>
                  </a:extLst>
                </p:cNvPr>
                <p:cNvPicPr/>
                <p:nvPr/>
              </p:nvPicPr>
              <p:blipFill>
                <a:blip r:embed="rId53"/>
                <a:stretch>
                  <a:fillRect/>
                </a:stretch>
              </p:blipFill>
              <p:spPr>
                <a:xfrm>
                  <a:off x="2824987" y="3411214"/>
                  <a:ext cx="129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2C7617D0-C97C-751E-970A-5EF945F4DFE1}"/>
                    </a:ext>
                  </a:extLst>
                </p14:cNvPr>
                <p14:cNvContentPartPr/>
                <p14:nvPr/>
              </p14:nvContentPartPr>
              <p14:xfrm>
                <a:off x="3256987" y="2450014"/>
                <a:ext cx="636480" cy="1256760"/>
              </p14:xfrm>
            </p:contentPart>
          </mc:Choice>
          <mc:Fallback xmlns="">
            <p:pic>
              <p:nvPicPr>
                <p:cNvPr id="50" name="Ink 49">
                  <a:extLst>
                    <a:ext uri="{FF2B5EF4-FFF2-40B4-BE49-F238E27FC236}">
                      <a16:creationId xmlns:a16="http://schemas.microsoft.com/office/drawing/2014/main" id="{2C7617D0-C97C-751E-970A-5EF945F4DFE1}"/>
                    </a:ext>
                  </a:extLst>
                </p:cNvPr>
                <p:cNvPicPr/>
                <p:nvPr/>
              </p:nvPicPr>
              <p:blipFill>
                <a:blip r:embed="rId55"/>
                <a:stretch>
                  <a:fillRect/>
                </a:stretch>
              </p:blipFill>
              <p:spPr>
                <a:xfrm>
                  <a:off x="3239347" y="2432014"/>
                  <a:ext cx="67212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AA980A1B-CECC-ED33-03C2-3802902E26DB}"/>
                    </a:ext>
                  </a:extLst>
                </p14:cNvPr>
                <p14:cNvContentPartPr/>
                <p14:nvPr/>
              </p14:nvContentPartPr>
              <p14:xfrm>
                <a:off x="3273907" y="3343174"/>
                <a:ext cx="526680" cy="415800"/>
              </p14:xfrm>
            </p:contentPart>
          </mc:Choice>
          <mc:Fallback xmlns="">
            <p:pic>
              <p:nvPicPr>
                <p:cNvPr id="51" name="Ink 50">
                  <a:extLst>
                    <a:ext uri="{FF2B5EF4-FFF2-40B4-BE49-F238E27FC236}">
                      <a16:creationId xmlns:a16="http://schemas.microsoft.com/office/drawing/2014/main" id="{AA980A1B-CECC-ED33-03C2-3802902E26DB}"/>
                    </a:ext>
                  </a:extLst>
                </p:cNvPr>
                <p:cNvPicPr/>
                <p:nvPr/>
              </p:nvPicPr>
              <p:blipFill>
                <a:blip r:embed="rId57"/>
                <a:stretch>
                  <a:fillRect/>
                </a:stretch>
              </p:blipFill>
              <p:spPr>
                <a:xfrm>
                  <a:off x="3256267" y="3325174"/>
                  <a:ext cx="562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F64B2C96-03F9-C553-84E1-A924E087BDA2}"/>
                    </a:ext>
                  </a:extLst>
                </p14:cNvPr>
                <p14:cNvContentPartPr/>
                <p14:nvPr/>
              </p14:nvContentPartPr>
              <p14:xfrm>
                <a:off x="3278587" y="3785974"/>
                <a:ext cx="700200" cy="263520"/>
              </p14:xfrm>
            </p:contentPart>
          </mc:Choice>
          <mc:Fallback xmlns="">
            <p:pic>
              <p:nvPicPr>
                <p:cNvPr id="52" name="Ink 51">
                  <a:extLst>
                    <a:ext uri="{FF2B5EF4-FFF2-40B4-BE49-F238E27FC236}">
                      <a16:creationId xmlns:a16="http://schemas.microsoft.com/office/drawing/2014/main" id="{F64B2C96-03F9-C553-84E1-A924E087BDA2}"/>
                    </a:ext>
                  </a:extLst>
                </p:cNvPr>
                <p:cNvPicPr/>
                <p:nvPr/>
              </p:nvPicPr>
              <p:blipFill>
                <a:blip r:embed="rId59"/>
                <a:stretch>
                  <a:fillRect/>
                </a:stretch>
              </p:blipFill>
              <p:spPr>
                <a:xfrm>
                  <a:off x="3260947" y="3768334"/>
                  <a:ext cx="7358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376980AB-392F-2692-86B9-AE65DA2F52F3}"/>
                    </a:ext>
                  </a:extLst>
                </p14:cNvPr>
                <p14:cNvContentPartPr/>
                <p14:nvPr/>
              </p14:nvContentPartPr>
              <p14:xfrm>
                <a:off x="3271747" y="3785974"/>
                <a:ext cx="834840" cy="821160"/>
              </p14:xfrm>
            </p:contentPart>
          </mc:Choice>
          <mc:Fallback xmlns="">
            <p:pic>
              <p:nvPicPr>
                <p:cNvPr id="53" name="Ink 52">
                  <a:extLst>
                    <a:ext uri="{FF2B5EF4-FFF2-40B4-BE49-F238E27FC236}">
                      <a16:creationId xmlns:a16="http://schemas.microsoft.com/office/drawing/2014/main" id="{376980AB-392F-2692-86B9-AE65DA2F52F3}"/>
                    </a:ext>
                  </a:extLst>
                </p:cNvPr>
                <p:cNvPicPr/>
                <p:nvPr/>
              </p:nvPicPr>
              <p:blipFill>
                <a:blip r:embed="rId61"/>
                <a:stretch>
                  <a:fillRect/>
                </a:stretch>
              </p:blipFill>
              <p:spPr>
                <a:xfrm>
                  <a:off x="3254107" y="3768334"/>
                  <a:ext cx="870480" cy="85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9" name="Ink 458">
                  <a:extLst>
                    <a:ext uri="{FF2B5EF4-FFF2-40B4-BE49-F238E27FC236}">
                      <a16:creationId xmlns:a16="http://schemas.microsoft.com/office/drawing/2014/main" id="{1A47DB54-7FCF-970C-2B2D-B683BD3891AF}"/>
                    </a:ext>
                  </a:extLst>
                </p14:cNvPr>
                <p14:cNvContentPartPr/>
                <p14:nvPr/>
              </p14:nvContentPartPr>
              <p14:xfrm>
                <a:off x="3864667" y="2327254"/>
                <a:ext cx="338040" cy="246600"/>
              </p14:xfrm>
            </p:contentPart>
          </mc:Choice>
          <mc:Fallback xmlns="">
            <p:pic>
              <p:nvPicPr>
                <p:cNvPr id="459" name="Ink 458">
                  <a:extLst>
                    <a:ext uri="{FF2B5EF4-FFF2-40B4-BE49-F238E27FC236}">
                      <a16:creationId xmlns:a16="http://schemas.microsoft.com/office/drawing/2014/main" id="{1A47DB54-7FCF-970C-2B2D-B683BD3891AF}"/>
                    </a:ext>
                  </a:extLst>
                </p:cNvPr>
                <p:cNvPicPr/>
                <p:nvPr/>
              </p:nvPicPr>
              <p:blipFill>
                <a:blip r:embed="rId63"/>
                <a:stretch>
                  <a:fillRect/>
                </a:stretch>
              </p:blipFill>
              <p:spPr>
                <a:xfrm>
                  <a:off x="3847027" y="2309254"/>
                  <a:ext cx="373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6" name="Ink 465">
                  <a:extLst>
                    <a:ext uri="{FF2B5EF4-FFF2-40B4-BE49-F238E27FC236}">
                      <a16:creationId xmlns:a16="http://schemas.microsoft.com/office/drawing/2014/main" id="{C71855EB-BB6A-4A49-1A7A-E70A29B09127}"/>
                    </a:ext>
                  </a:extLst>
                </p14:cNvPr>
                <p14:cNvContentPartPr/>
                <p14:nvPr/>
              </p14:nvContentPartPr>
              <p14:xfrm>
                <a:off x="3834787" y="3184774"/>
                <a:ext cx="352440" cy="238320"/>
              </p14:xfrm>
            </p:contentPart>
          </mc:Choice>
          <mc:Fallback xmlns="">
            <p:pic>
              <p:nvPicPr>
                <p:cNvPr id="466" name="Ink 465">
                  <a:extLst>
                    <a:ext uri="{FF2B5EF4-FFF2-40B4-BE49-F238E27FC236}">
                      <a16:creationId xmlns:a16="http://schemas.microsoft.com/office/drawing/2014/main" id="{C71855EB-BB6A-4A49-1A7A-E70A29B09127}"/>
                    </a:ext>
                  </a:extLst>
                </p:cNvPr>
                <p:cNvPicPr/>
                <p:nvPr/>
              </p:nvPicPr>
              <p:blipFill>
                <a:blip r:embed="rId65"/>
                <a:stretch>
                  <a:fillRect/>
                </a:stretch>
              </p:blipFill>
              <p:spPr>
                <a:xfrm>
                  <a:off x="3817147" y="3167134"/>
                  <a:ext cx="388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6" name="Ink 475">
                  <a:extLst>
                    <a:ext uri="{FF2B5EF4-FFF2-40B4-BE49-F238E27FC236}">
                      <a16:creationId xmlns:a16="http://schemas.microsoft.com/office/drawing/2014/main" id="{D8A34823-8FD3-F86B-A8DF-19180C42EA60}"/>
                    </a:ext>
                  </a:extLst>
                </p14:cNvPr>
                <p14:cNvContentPartPr/>
                <p14:nvPr/>
              </p14:nvContentPartPr>
              <p14:xfrm>
                <a:off x="3955387" y="3849334"/>
                <a:ext cx="283680" cy="267840"/>
              </p14:xfrm>
            </p:contentPart>
          </mc:Choice>
          <mc:Fallback xmlns="">
            <p:pic>
              <p:nvPicPr>
                <p:cNvPr id="476" name="Ink 475">
                  <a:extLst>
                    <a:ext uri="{FF2B5EF4-FFF2-40B4-BE49-F238E27FC236}">
                      <a16:creationId xmlns:a16="http://schemas.microsoft.com/office/drawing/2014/main" id="{D8A34823-8FD3-F86B-A8DF-19180C42EA60}"/>
                    </a:ext>
                  </a:extLst>
                </p:cNvPr>
                <p:cNvPicPr/>
                <p:nvPr/>
              </p:nvPicPr>
              <p:blipFill>
                <a:blip r:embed="rId67"/>
                <a:stretch>
                  <a:fillRect/>
                </a:stretch>
              </p:blipFill>
              <p:spPr>
                <a:xfrm>
                  <a:off x="3937387" y="3831334"/>
                  <a:ext cx="319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5" name="Ink 494">
                  <a:extLst>
                    <a:ext uri="{FF2B5EF4-FFF2-40B4-BE49-F238E27FC236}">
                      <a16:creationId xmlns:a16="http://schemas.microsoft.com/office/drawing/2014/main" id="{8E110B17-7975-6AC9-096A-7DFDBCABB187}"/>
                    </a:ext>
                  </a:extLst>
                </p14:cNvPr>
                <p14:cNvContentPartPr/>
                <p14:nvPr/>
              </p14:nvContentPartPr>
              <p14:xfrm>
                <a:off x="4085707" y="4464214"/>
                <a:ext cx="237600" cy="223920"/>
              </p14:xfrm>
            </p:contentPart>
          </mc:Choice>
          <mc:Fallback xmlns="">
            <p:pic>
              <p:nvPicPr>
                <p:cNvPr id="495" name="Ink 494">
                  <a:extLst>
                    <a:ext uri="{FF2B5EF4-FFF2-40B4-BE49-F238E27FC236}">
                      <a16:creationId xmlns:a16="http://schemas.microsoft.com/office/drawing/2014/main" id="{8E110B17-7975-6AC9-096A-7DFDBCABB187}"/>
                    </a:ext>
                  </a:extLst>
                </p:cNvPr>
                <p:cNvPicPr/>
                <p:nvPr/>
              </p:nvPicPr>
              <p:blipFill>
                <a:blip r:embed="rId69"/>
                <a:stretch>
                  <a:fillRect/>
                </a:stretch>
              </p:blipFill>
              <p:spPr>
                <a:xfrm>
                  <a:off x="4067707" y="4446574"/>
                  <a:ext cx="273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7" name="Ink 496">
                  <a:extLst>
                    <a:ext uri="{FF2B5EF4-FFF2-40B4-BE49-F238E27FC236}">
                      <a16:creationId xmlns:a16="http://schemas.microsoft.com/office/drawing/2014/main" id="{FB1758B0-E5D9-5F42-6C12-90B2E4151C94}"/>
                    </a:ext>
                  </a:extLst>
                </p14:cNvPr>
                <p14:cNvContentPartPr/>
                <p14:nvPr/>
              </p14:nvContentPartPr>
              <p14:xfrm>
                <a:off x="4243387" y="2514454"/>
                <a:ext cx="853200" cy="470880"/>
              </p14:xfrm>
            </p:contentPart>
          </mc:Choice>
          <mc:Fallback xmlns="">
            <p:pic>
              <p:nvPicPr>
                <p:cNvPr id="497" name="Ink 496">
                  <a:extLst>
                    <a:ext uri="{FF2B5EF4-FFF2-40B4-BE49-F238E27FC236}">
                      <a16:creationId xmlns:a16="http://schemas.microsoft.com/office/drawing/2014/main" id="{FB1758B0-E5D9-5F42-6C12-90B2E4151C94}"/>
                    </a:ext>
                  </a:extLst>
                </p:cNvPr>
                <p:cNvPicPr/>
                <p:nvPr/>
              </p:nvPicPr>
              <p:blipFill>
                <a:blip r:embed="rId71"/>
                <a:stretch>
                  <a:fillRect/>
                </a:stretch>
              </p:blipFill>
              <p:spPr>
                <a:xfrm>
                  <a:off x="4225747" y="2496454"/>
                  <a:ext cx="8888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5" name="Ink 504">
                  <a:extLst>
                    <a:ext uri="{FF2B5EF4-FFF2-40B4-BE49-F238E27FC236}">
                      <a16:creationId xmlns:a16="http://schemas.microsoft.com/office/drawing/2014/main" id="{3AE1B96B-CA79-8ADA-EED0-4370C69C652E}"/>
                    </a:ext>
                  </a:extLst>
                </p14:cNvPr>
                <p14:cNvContentPartPr/>
                <p14:nvPr/>
              </p14:nvContentPartPr>
              <p14:xfrm>
                <a:off x="4277587" y="2993254"/>
                <a:ext cx="844560" cy="320760"/>
              </p14:xfrm>
            </p:contentPart>
          </mc:Choice>
          <mc:Fallback xmlns="">
            <p:pic>
              <p:nvPicPr>
                <p:cNvPr id="505" name="Ink 504">
                  <a:extLst>
                    <a:ext uri="{FF2B5EF4-FFF2-40B4-BE49-F238E27FC236}">
                      <a16:creationId xmlns:a16="http://schemas.microsoft.com/office/drawing/2014/main" id="{3AE1B96B-CA79-8ADA-EED0-4370C69C652E}"/>
                    </a:ext>
                  </a:extLst>
                </p:cNvPr>
                <p:cNvPicPr/>
                <p:nvPr/>
              </p:nvPicPr>
              <p:blipFill>
                <a:blip r:embed="rId73"/>
                <a:stretch>
                  <a:fillRect/>
                </a:stretch>
              </p:blipFill>
              <p:spPr>
                <a:xfrm>
                  <a:off x="4259587" y="2975254"/>
                  <a:ext cx="880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6" name="Ink 505">
                  <a:extLst>
                    <a:ext uri="{FF2B5EF4-FFF2-40B4-BE49-F238E27FC236}">
                      <a16:creationId xmlns:a16="http://schemas.microsoft.com/office/drawing/2014/main" id="{F39B2D68-ECF7-3509-23F7-37B7B221E5FA}"/>
                    </a:ext>
                  </a:extLst>
                </p14:cNvPr>
                <p14:cNvContentPartPr/>
                <p14:nvPr/>
              </p14:nvContentPartPr>
              <p14:xfrm>
                <a:off x="4348507" y="2993254"/>
                <a:ext cx="753840" cy="884880"/>
              </p14:xfrm>
            </p:contentPart>
          </mc:Choice>
          <mc:Fallback xmlns="">
            <p:pic>
              <p:nvPicPr>
                <p:cNvPr id="506" name="Ink 505">
                  <a:extLst>
                    <a:ext uri="{FF2B5EF4-FFF2-40B4-BE49-F238E27FC236}">
                      <a16:creationId xmlns:a16="http://schemas.microsoft.com/office/drawing/2014/main" id="{F39B2D68-ECF7-3509-23F7-37B7B221E5FA}"/>
                    </a:ext>
                  </a:extLst>
                </p:cNvPr>
                <p:cNvPicPr/>
                <p:nvPr/>
              </p:nvPicPr>
              <p:blipFill>
                <a:blip r:embed="rId75"/>
                <a:stretch>
                  <a:fillRect/>
                </a:stretch>
              </p:blipFill>
              <p:spPr>
                <a:xfrm>
                  <a:off x="4330507" y="2975254"/>
                  <a:ext cx="7894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7" name="Ink 506">
                  <a:extLst>
                    <a:ext uri="{FF2B5EF4-FFF2-40B4-BE49-F238E27FC236}">
                      <a16:creationId xmlns:a16="http://schemas.microsoft.com/office/drawing/2014/main" id="{CA1C27FB-042A-BC3E-4CFE-AB7920AC2CB8}"/>
                    </a:ext>
                  </a:extLst>
                </p14:cNvPr>
                <p14:cNvContentPartPr/>
                <p14:nvPr/>
              </p14:nvContentPartPr>
              <p14:xfrm>
                <a:off x="4380907" y="2985694"/>
                <a:ext cx="748800" cy="1404360"/>
              </p14:xfrm>
            </p:contentPart>
          </mc:Choice>
          <mc:Fallback xmlns="">
            <p:pic>
              <p:nvPicPr>
                <p:cNvPr id="507" name="Ink 506">
                  <a:extLst>
                    <a:ext uri="{FF2B5EF4-FFF2-40B4-BE49-F238E27FC236}">
                      <a16:creationId xmlns:a16="http://schemas.microsoft.com/office/drawing/2014/main" id="{CA1C27FB-042A-BC3E-4CFE-AB7920AC2CB8}"/>
                    </a:ext>
                  </a:extLst>
                </p:cNvPr>
                <p:cNvPicPr/>
                <p:nvPr/>
              </p:nvPicPr>
              <p:blipFill>
                <a:blip r:embed="rId77"/>
                <a:stretch>
                  <a:fillRect/>
                </a:stretch>
              </p:blipFill>
              <p:spPr>
                <a:xfrm>
                  <a:off x="4362907" y="2968054"/>
                  <a:ext cx="784440" cy="144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9" name="Ink 508">
                  <a:extLst>
                    <a:ext uri="{FF2B5EF4-FFF2-40B4-BE49-F238E27FC236}">
                      <a16:creationId xmlns:a16="http://schemas.microsoft.com/office/drawing/2014/main" id="{840B8B63-499E-1137-FA2B-EAB7144D06A6}"/>
                    </a:ext>
                  </a:extLst>
                </p14:cNvPr>
                <p14:cNvContentPartPr/>
                <p14:nvPr/>
              </p14:nvContentPartPr>
              <p14:xfrm>
                <a:off x="4257427" y="2564494"/>
                <a:ext cx="964080" cy="837000"/>
              </p14:xfrm>
            </p:contentPart>
          </mc:Choice>
          <mc:Fallback xmlns="">
            <p:pic>
              <p:nvPicPr>
                <p:cNvPr id="509" name="Ink 508">
                  <a:extLst>
                    <a:ext uri="{FF2B5EF4-FFF2-40B4-BE49-F238E27FC236}">
                      <a16:creationId xmlns:a16="http://schemas.microsoft.com/office/drawing/2014/main" id="{840B8B63-499E-1137-FA2B-EAB7144D06A6}"/>
                    </a:ext>
                  </a:extLst>
                </p:cNvPr>
                <p:cNvPicPr/>
                <p:nvPr/>
              </p:nvPicPr>
              <p:blipFill>
                <a:blip r:embed="rId79"/>
                <a:stretch>
                  <a:fillRect/>
                </a:stretch>
              </p:blipFill>
              <p:spPr>
                <a:xfrm>
                  <a:off x="4239787" y="2546854"/>
                  <a:ext cx="999720" cy="872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0" name="Ink 509">
                  <a:extLst>
                    <a:ext uri="{FF2B5EF4-FFF2-40B4-BE49-F238E27FC236}">
                      <a16:creationId xmlns:a16="http://schemas.microsoft.com/office/drawing/2014/main" id="{D11608D8-2AF6-90C5-E8F7-44127B93F0D5}"/>
                    </a:ext>
                  </a:extLst>
                </p14:cNvPr>
                <p14:cNvContentPartPr/>
                <p14:nvPr/>
              </p14:nvContentPartPr>
              <p14:xfrm>
                <a:off x="4385947" y="3371614"/>
                <a:ext cx="807840" cy="457560"/>
              </p14:xfrm>
            </p:contentPart>
          </mc:Choice>
          <mc:Fallback xmlns="">
            <p:pic>
              <p:nvPicPr>
                <p:cNvPr id="510" name="Ink 509">
                  <a:extLst>
                    <a:ext uri="{FF2B5EF4-FFF2-40B4-BE49-F238E27FC236}">
                      <a16:creationId xmlns:a16="http://schemas.microsoft.com/office/drawing/2014/main" id="{D11608D8-2AF6-90C5-E8F7-44127B93F0D5}"/>
                    </a:ext>
                  </a:extLst>
                </p:cNvPr>
                <p:cNvPicPr/>
                <p:nvPr/>
              </p:nvPicPr>
              <p:blipFill>
                <a:blip r:embed="rId81"/>
                <a:stretch>
                  <a:fillRect/>
                </a:stretch>
              </p:blipFill>
              <p:spPr>
                <a:xfrm>
                  <a:off x="4367947" y="3353974"/>
                  <a:ext cx="8434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1" name="Ink 510">
                  <a:extLst>
                    <a:ext uri="{FF2B5EF4-FFF2-40B4-BE49-F238E27FC236}">
                      <a16:creationId xmlns:a16="http://schemas.microsoft.com/office/drawing/2014/main" id="{6F1D0189-4FD4-58E7-B915-02D26D4D3E9A}"/>
                    </a:ext>
                  </a:extLst>
                </p14:cNvPr>
                <p14:cNvContentPartPr/>
                <p14:nvPr/>
              </p14:nvContentPartPr>
              <p14:xfrm>
                <a:off x="4529947" y="3400054"/>
                <a:ext cx="663480" cy="1005120"/>
              </p14:xfrm>
            </p:contentPart>
          </mc:Choice>
          <mc:Fallback xmlns="">
            <p:pic>
              <p:nvPicPr>
                <p:cNvPr id="511" name="Ink 510">
                  <a:extLst>
                    <a:ext uri="{FF2B5EF4-FFF2-40B4-BE49-F238E27FC236}">
                      <a16:creationId xmlns:a16="http://schemas.microsoft.com/office/drawing/2014/main" id="{6F1D0189-4FD4-58E7-B915-02D26D4D3E9A}"/>
                    </a:ext>
                  </a:extLst>
                </p:cNvPr>
                <p:cNvPicPr/>
                <p:nvPr/>
              </p:nvPicPr>
              <p:blipFill>
                <a:blip r:embed="rId83"/>
                <a:stretch>
                  <a:fillRect/>
                </a:stretch>
              </p:blipFill>
              <p:spPr>
                <a:xfrm>
                  <a:off x="4512307" y="3382414"/>
                  <a:ext cx="699120" cy="1040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0BAB940D-F4EB-C118-8FF5-933F10B723FB}"/>
                    </a:ext>
                  </a:extLst>
                </p14:cNvPr>
                <p14:cNvContentPartPr/>
                <p14:nvPr/>
              </p14:nvContentPartPr>
              <p14:xfrm>
                <a:off x="4264627" y="2557294"/>
                <a:ext cx="1184760" cy="1369080"/>
              </p14:xfrm>
            </p:contentPart>
          </mc:Choice>
          <mc:Fallback xmlns="">
            <p:pic>
              <p:nvPicPr>
                <p:cNvPr id="64" name="Ink 63">
                  <a:extLst>
                    <a:ext uri="{FF2B5EF4-FFF2-40B4-BE49-F238E27FC236}">
                      <a16:creationId xmlns:a16="http://schemas.microsoft.com/office/drawing/2014/main" id="{0BAB940D-F4EB-C118-8FF5-933F10B723FB}"/>
                    </a:ext>
                  </a:extLst>
                </p:cNvPr>
                <p:cNvPicPr/>
                <p:nvPr/>
              </p:nvPicPr>
              <p:blipFill>
                <a:blip r:embed="rId85"/>
                <a:stretch>
                  <a:fillRect/>
                </a:stretch>
              </p:blipFill>
              <p:spPr>
                <a:xfrm>
                  <a:off x="4246627" y="2539654"/>
                  <a:ext cx="1220400" cy="1404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DF145497-474D-82F1-C23D-5701C859B554}"/>
                    </a:ext>
                  </a:extLst>
                </p14:cNvPr>
                <p14:cNvContentPartPr/>
                <p14:nvPr/>
              </p14:nvContentPartPr>
              <p14:xfrm>
                <a:off x="4293067" y="3357214"/>
                <a:ext cx="1051560" cy="529200"/>
              </p14:xfrm>
            </p:contentPart>
          </mc:Choice>
          <mc:Fallback xmlns="">
            <p:pic>
              <p:nvPicPr>
                <p:cNvPr id="66" name="Ink 65">
                  <a:extLst>
                    <a:ext uri="{FF2B5EF4-FFF2-40B4-BE49-F238E27FC236}">
                      <a16:creationId xmlns:a16="http://schemas.microsoft.com/office/drawing/2014/main" id="{DF145497-474D-82F1-C23D-5701C859B554}"/>
                    </a:ext>
                  </a:extLst>
                </p:cNvPr>
                <p:cNvPicPr/>
                <p:nvPr/>
              </p:nvPicPr>
              <p:blipFill>
                <a:blip r:embed="rId87"/>
                <a:stretch>
                  <a:fillRect/>
                </a:stretch>
              </p:blipFill>
              <p:spPr>
                <a:xfrm>
                  <a:off x="4275427" y="3339214"/>
                  <a:ext cx="10872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A9DEA178-BE3A-70BB-F8E4-072DAED33FD2}"/>
                    </a:ext>
                  </a:extLst>
                </p14:cNvPr>
                <p14:cNvContentPartPr/>
                <p14:nvPr/>
              </p14:nvContentPartPr>
              <p14:xfrm>
                <a:off x="4422307" y="3921694"/>
                <a:ext cx="978840" cy="29880"/>
              </p14:xfrm>
            </p:contentPart>
          </mc:Choice>
          <mc:Fallback xmlns="">
            <p:pic>
              <p:nvPicPr>
                <p:cNvPr id="67" name="Ink 66">
                  <a:extLst>
                    <a:ext uri="{FF2B5EF4-FFF2-40B4-BE49-F238E27FC236}">
                      <a16:creationId xmlns:a16="http://schemas.microsoft.com/office/drawing/2014/main" id="{A9DEA178-BE3A-70BB-F8E4-072DAED33FD2}"/>
                    </a:ext>
                  </a:extLst>
                </p:cNvPr>
                <p:cNvPicPr/>
                <p:nvPr/>
              </p:nvPicPr>
              <p:blipFill>
                <a:blip r:embed="rId89"/>
                <a:stretch>
                  <a:fillRect/>
                </a:stretch>
              </p:blipFill>
              <p:spPr>
                <a:xfrm>
                  <a:off x="4404307" y="3904054"/>
                  <a:ext cx="1014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86A00B25-6ADB-459B-5F75-5EE1D9530321}"/>
                    </a:ext>
                  </a:extLst>
                </p14:cNvPr>
                <p14:cNvContentPartPr/>
                <p14:nvPr/>
              </p14:nvContentPartPr>
              <p14:xfrm>
                <a:off x="4710667" y="3921694"/>
                <a:ext cx="704520" cy="477720"/>
              </p14:xfrm>
            </p:contentPart>
          </mc:Choice>
          <mc:Fallback xmlns="">
            <p:pic>
              <p:nvPicPr>
                <p:cNvPr id="69" name="Ink 68">
                  <a:extLst>
                    <a:ext uri="{FF2B5EF4-FFF2-40B4-BE49-F238E27FC236}">
                      <a16:creationId xmlns:a16="http://schemas.microsoft.com/office/drawing/2014/main" id="{86A00B25-6ADB-459B-5F75-5EE1D9530321}"/>
                    </a:ext>
                  </a:extLst>
                </p:cNvPr>
                <p:cNvPicPr/>
                <p:nvPr/>
              </p:nvPicPr>
              <p:blipFill>
                <a:blip r:embed="rId91"/>
                <a:stretch>
                  <a:fillRect/>
                </a:stretch>
              </p:blipFill>
              <p:spPr>
                <a:xfrm>
                  <a:off x="4692667" y="3904054"/>
                  <a:ext cx="7401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2" name="Ink 191">
                  <a:extLst>
                    <a:ext uri="{FF2B5EF4-FFF2-40B4-BE49-F238E27FC236}">
                      <a16:creationId xmlns:a16="http://schemas.microsoft.com/office/drawing/2014/main" id="{7A3E039B-7DA0-915A-378F-30C4B8205EFC}"/>
                    </a:ext>
                  </a:extLst>
                </p14:cNvPr>
                <p14:cNvContentPartPr/>
                <p14:nvPr/>
              </p14:nvContentPartPr>
              <p14:xfrm>
                <a:off x="7149307" y="4014934"/>
                <a:ext cx="231840" cy="179640"/>
              </p14:xfrm>
            </p:contentPart>
          </mc:Choice>
          <mc:Fallback xmlns="">
            <p:pic>
              <p:nvPicPr>
                <p:cNvPr id="192" name="Ink 191">
                  <a:extLst>
                    <a:ext uri="{FF2B5EF4-FFF2-40B4-BE49-F238E27FC236}">
                      <a16:creationId xmlns:a16="http://schemas.microsoft.com/office/drawing/2014/main" id="{7A3E039B-7DA0-915A-378F-30C4B8205EFC}"/>
                    </a:ext>
                  </a:extLst>
                </p:cNvPr>
                <p:cNvPicPr/>
                <p:nvPr/>
              </p:nvPicPr>
              <p:blipFill>
                <a:blip r:embed="rId93"/>
                <a:stretch>
                  <a:fillRect/>
                </a:stretch>
              </p:blipFill>
              <p:spPr>
                <a:xfrm>
                  <a:off x="7131667" y="3997294"/>
                  <a:ext cx="267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3" name="Ink 212">
                  <a:extLst>
                    <a:ext uri="{FF2B5EF4-FFF2-40B4-BE49-F238E27FC236}">
                      <a16:creationId xmlns:a16="http://schemas.microsoft.com/office/drawing/2014/main" id="{25114CAF-1CB7-7937-5E13-46D9EFD7D4FA}"/>
                    </a:ext>
                  </a:extLst>
                </p14:cNvPr>
                <p14:cNvContentPartPr/>
                <p14:nvPr/>
              </p14:nvContentPartPr>
              <p14:xfrm>
                <a:off x="7391587" y="4164694"/>
                <a:ext cx="116640" cy="83880"/>
              </p14:xfrm>
            </p:contentPart>
          </mc:Choice>
          <mc:Fallback xmlns="">
            <p:pic>
              <p:nvPicPr>
                <p:cNvPr id="213" name="Ink 212">
                  <a:extLst>
                    <a:ext uri="{FF2B5EF4-FFF2-40B4-BE49-F238E27FC236}">
                      <a16:creationId xmlns:a16="http://schemas.microsoft.com/office/drawing/2014/main" id="{25114CAF-1CB7-7937-5E13-46D9EFD7D4FA}"/>
                    </a:ext>
                  </a:extLst>
                </p:cNvPr>
                <p:cNvPicPr/>
                <p:nvPr/>
              </p:nvPicPr>
              <p:blipFill>
                <a:blip r:embed="rId95"/>
                <a:stretch>
                  <a:fillRect/>
                </a:stretch>
              </p:blipFill>
              <p:spPr>
                <a:xfrm>
                  <a:off x="7373587" y="4147054"/>
                  <a:ext cx="152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4" name="Ink 213">
                  <a:extLst>
                    <a:ext uri="{FF2B5EF4-FFF2-40B4-BE49-F238E27FC236}">
                      <a16:creationId xmlns:a16="http://schemas.microsoft.com/office/drawing/2014/main" id="{1F76FC97-D139-7786-E93C-AE1F4A7FCE3B}"/>
                    </a:ext>
                  </a:extLst>
                </p14:cNvPr>
                <p14:cNvContentPartPr/>
                <p14:nvPr/>
              </p14:nvContentPartPr>
              <p14:xfrm>
                <a:off x="7549987" y="4007374"/>
                <a:ext cx="223200" cy="144000"/>
              </p14:xfrm>
            </p:contentPart>
          </mc:Choice>
          <mc:Fallback xmlns="">
            <p:pic>
              <p:nvPicPr>
                <p:cNvPr id="214" name="Ink 213">
                  <a:extLst>
                    <a:ext uri="{FF2B5EF4-FFF2-40B4-BE49-F238E27FC236}">
                      <a16:creationId xmlns:a16="http://schemas.microsoft.com/office/drawing/2014/main" id="{1F76FC97-D139-7786-E93C-AE1F4A7FCE3B}"/>
                    </a:ext>
                  </a:extLst>
                </p:cNvPr>
                <p:cNvPicPr/>
                <p:nvPr/>
              </p:nvPicPr>
              <p:blipFill>
                <a:blip r:embed="rId97"/>
                <a:stretch>
                  <a:fillRect/>
                </a:stretch>
              </p:blipFill>
              <p:spPr>
                <a:xfrm>
                  <a:off x="7531987" y="3989734"/>
                  <a:ext cx="258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5" name="Ink 214">
                  <a:extLst>
                    <a:ext uri="{FF2B5EF4-FFF2-40B4-BE49-F238E27FC236}">
                      <a16:creationId xmlns:a16="http://schemas.microsoft.com/office/drawing/2014/main" id="{6BA008DA-E3DC-7151-982C-5543E9937B19}"/>
                    </a:ext>
                  </a:extLst>
                </p14:cNvPr>
                <p14:cNvContentPartPr/>
                <p14:nvPr/>
              </p14:nvContentPartPr>
              <p14:xfrm>
                <a:off x="7785067" y="3976774"/>
                <a:ext cx="195120" cy="147600"/>
              </p14:xfrm>
            </p:contentPart>
          </mc:Choice>
          <mc:Fallback xmlns="">
            <p:pic>
              <p:nvPicPr>
                <p:cNvPr id="215" name="Ink 214">
                  <a:extLst>
                    <a:ext uri="{FF2B5EF4-FFF2-40B4-BE49-F238E27FC236}">
                      <a16:creationId xmlns:a16="http://schemas.microsoft.com/office/drawing/2014/main" id="{6BA008DA-E3DC-7151-982C-5543E9937B19}"/>
                    </a:ext>
                  </a:extLst>
                </p:cNvPr>
                <p:cNvPicPr/>
                <p:nvPr/>
              </p:nvPicPr>
              <p:blipFill>
                <a:blip r:embed="rId99"/>
                <a:stretch>
                  <a:fillRect/>
                </a:stretch>
              </p:blipFill>
              <p:spPr>
                <a:xfrm>
                  <a:off x="7767427" y="3959134"/>
                  <a:ext cx="230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6" name="Ink 215">
                  <a:extLst>
                    <a:ext uri="{FF2B5EF4-FFF2-40B4-BE49-F238E27FC236}">
                      <a16:creationId xmlns:a16="http://schemas.microsoft.com/office/drawing/2014/main" id="{7DBDC140-0262-5079-8D0A-177771F6E708}"/>
                    </a:ext>
                  </a:extLst>
                </p14:cNvPr>
                <p14:cNvContentPartPr/>
                <p14:nvPr/>
              </p14:nvContentPartPr>
              <p14:xfrm>
                <a:off x="8141827" y="3842854"/>
                <a:ext cx="180720" cy="273960"/>
              </p14:xfrm>
            </p:contentPart>
          </mc:Choice>
          <mc:Fallback xmlns="">
            <p:pic>
              <p:nvPicPr>
                <p:cNvPr id="216" name="Ink 215">
                  <a:extLst>
                    <a:ext uri="{FF2B5EF4-FFF2-40B4-BE49-F238E27FC236}">
                      <a16:creationId xmlns:a16="http://schemas.microsoft.com/office/drawing/2014/main" id="{7DBDC140-0262-5079-8D0A-177771F6E708}"/>
                    </a:ext>
                  </a:extLst>
                </p:cNvPr>
                <p:cNvPicPr/>
                <p:nvPr/>
              </p:nvPicPr>
              <p:blipFill>
                <a:blip r:embed="rId101"/>
                <a:stretch>
                  <a:fillRect/>
                </a:stretch>
              </p:blipFill>
              <p:spPr>
                <a:xfrm>
                  <a:off x="8124187" y="3824854"/>
                  <a:ext cx="2163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9" name="Ink 218">
                  <a:extLst>
                    <a:ext uri="{FF2B5EF4-FFF2-40B4-BE49-F238E27FC236}">
                      <a16:creationId xmlns:a16="http://schemas.microsoft.com/office/drawing/2014/main" id="{6F749587-76D6-46F8-348F-0D14DF9B5E68}"/>
                    </a:ext>
                  </a:extLst>
                </p14:cNvPr>
                <p14:cNvContentPartPr/>
                <p14:nvPr/>
              </p14:nvContentPartPr>
              <p14:xfrm>
                <a:off x="6799027" y="2585734"/>
                <a:ext cx="303480" cy="264600"/>
              </p14:xfrm>
            </p:contentPart>
          </mc:Choice>
          <mc:Fallback xmlns="">
            <p:pic>
              <p:nvPicPr>
                <p:cNvPr id="219" name="Ink 218">
                  <a:extLst>
                    <a:ext uri="{FF2B5EF4-FFF2-40B4-BE49-F238E27FC236}">
                      <a16:creationId xmlns:a16="http://schemas.microsoft.com/office/drawing/2014/main" id="{6F749587-76D6-46F8-348F-0D14DF9B5E68}"/>
                    </a:ext>
                  </a:extLst>
                </p:cNvPr>
                <p:cNvPicPr/>
                <p:nvPr/>
              </p:nvPicPr>
              <p:blipFill>
                <a:blip r:embed="rId103"/>
                <a:stretch>
                  <a:fillRect/>
                </a:stretch>
              </p:blipFill>
              <p:spPr>
                <a:xfrm>
                  <a:off x="6781387" y="2567734"/>
                  <a:ext cx="339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0" name="Ink 219">
                  <a:extLst>
                    <a:ext uri="{FF2B5EF4-FFF2-40B4-BE49-F238E27FC236}">
                      <a16:creationId xmlns:a16="http://schemas.microsoft.com/office/drawing/2014/main" id="{DBB1F516-15E2-69D0-DBF6-5E4EA88A97B2}"/>
                    </a:ext>
                  </a:extLst>
                </p14:cNvPr>
                <p14:cNvContentPartPr/>
                <p14:nvPr/>
              </p14:nvContentPartPr>
              <p14:xfrm>
                <a:off x="7242907" y="2814334"/>
                <a:ext cx="93960" cy="118080"/>
              </p14:xfrm>
            </p:contentPart>
          </mc:Choice>
          <mc:Fallback xmlns="">
            <p:pic>
              <p:nvPicPr>
                <p:cNvPr id="220" name="Ink 219">
                  <a:extLst>
                    <a:ext uri="{FF2B5EF4-FFF2-40B4-BE49-F238E27FC236}">
                      <a16:creationId xmlns:a16="http://schemas.microsoft.com/office/drawing/2014/main" id="{DBB1F516-15E2-69D0-DBF6-5E4EA88A97B2}"/>
                    </a:ext>
                  </a:extLst>
                </p:cNvPr>
                <p:cNvPicPr/>
                <p:nvPr/>
              </p:nvPicPr>
              <p:blipFill>
                <a:blip r:embed="rId105"/>
                <a:stretch>
                  <a:fillRect/>
                </a:stretch>
              </p:blipFill>
              <p:spPr>
                <a:xfrm>
                  <a:off x="7225267" y="2796694"/>
                  <a:ext cx="129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24">
                  <a:extLst>
                    <a:ext uri="{FF2B5EF4-FFF2-40B4-BE49-F238E27FC236}">
                      <a16:creationId xmlns:a16="http://schemas.microsoft.com/office/drawing/2014/main" id="{31B310E7-D96D-4FB3-7730-A2BAFC70D02E}"/>
                    </a:ext>
                  </a:extLst>
                </p14:cNvPr>
                <p14:cNvContentPartPr/>
                <p14:nvPr/>
              </p14:nvContentPartPr>
              <p14:xfrm>
                <a:off x="7399147" y="2584654"/>
                <a:ext cx="217440" cy="230760"/>
              </p14:xfrm>
            </p:contentPart>
          </mc:Choice>
          <mc:Fallback xmlns="">
            <p:pic>
              <p:nvPicPr>
                <p:cNvPr id="225" name="Ink 224">
                  <a:extLst>
                    <a:ext uri="{FF2B5EF4-FFF2-40B4-BE49-F238E27FC236}">
                      <a16:creationId xmlns:a16="http://schemas.microsoft.com/office/drawing/2014/main" id="{31B310E7-D96D-4FB3-7730-A2BAFC70D02E}"/>
                    </a:ext>
                  </a:extLst>
                </p:cNvPr>
                <p:cNvPicPr/>
                <p:nvPr/>
              </p:nvPicPr>
              <p:blipFill>
                <a:blip r:embed="rId107"/>
                <a:stretch>
                  <a:fillRect/>
                </a:stretch>
              </p:blipFill>
              <p:spPr>
                <a:xfrm>
                  <a:off x="7381147" y="2567014"/>
                  <a:ext cx="253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25">
                  <a:extLst>
                    <a:ext uri="{FF2B5EF4-FFF2-40B4-BE49-F238E27FC236}">
                      <a16:creationId xmlns:a16="http://schemas.microsoft.com/office/drawing/2014/main" id="{1D41DEDC-0930-CB4C-EFEA-026C24135ADB}"/>
                    </a:ext>
                  </a:extLst>
                </p14:cNvPr>
                <p14:cNvContentPartPr/>
                <p14:nvPr/>
              </p14:nvContentPartPr>
              <p14:xfrm>
                <a:off x="7656907" y="2526334"/>
                <a:ext cx="215640" cy="236880"/>
              </p14:xfrm>
            </p:contentPart>
          </mc:Choice>
          <mc:Fallback xmlns="">
            <p:pic>
              <p:nvPicPr>
                <p:cNvPr id="226" name="Ink 225">
                  <a:extLst>
                    <a:ext uri="{FF2B5EF4-FFF2-40B4-BE49-F238E27FC236}">
                      <a16:creationId xmlns:a16="http://schemas.microsoft.com/office/drawing/2014/main" id="{1D41DEDC-0930-CB4C-EFEA-026C24135ADB}"/>
                    </a:ext>
                  </a:extLst>
                </p:cNvPr>
                <p:cNvPicPr/>
                <p:nvPr/>
              </p:nvPicPr>
              <p:blipFill>
                <a:blip r:embed="rId109"/>
                <a:stretch>
                  <a:fillRect/>
                </a:stretch>
              </p:blipFill>
              <p:spPr>
                <a:xfrm>
                  <a:off x="7639267" y="2508694"/>
                  <a:ext cx="251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26">
                  <a:extLst>
                    <a:ext uri="{FF2B5EF4-FFF2-40B4-BE49-F238E27FC236}">
                      <a16:creationId xmlns:a16="http://schemas.microsoft.com/office/drawing/2014/main" id="{2A5D80A8-1833-874F-198D-7E2606E1D823}"/>
                    </a:ext>
                  </a:extLst>
                </p14:cNvPr>
                <p14:cNvContentPartPr/>
                <p14:nvPr/>
              </p14:nvContentPartPr>
              <p14:xfrm>
                <a:off x="7028707" y="3150934"/>
                <a:ext cx="188280" cy="157680"/>
              </p14:xfrm>
            </p:contentPart>
          </mc:Choice>
          <mc:Fallback xmlns="">
            <p:pic>
              <p:nvPicPr>
                <p:cNvPr id="227" name="Ink 226">
                  <a:extLst>
                    <a:ext uri="{FF2B5EF4-FFF2-40B4-BE49-F238E27FC236}">
                      <a16:creationId xmlns:a16="http://schemas.microsoft.com/office/drawing/2014/main" id="{2A5D80A8-1833-874F-198D-7E2606E1D823}"/>
                    </a:ext>
                  </a:extLst>
                </p:cNvPr>
                <p:cNvPicPr/>
                <p:nvPr/>
              </p:nvPicPr>
              <p:blipFill>
                <a:blip r:embed="rId111"/>
                <a:stretch>
                  <a:fillRect/>
                </a:stretch>
              </p:blipFill>
              <p:spPr>
                <a:xfrm>
                  <a:off x="7010707" y="3133294"/>
                  <a:ext cx="223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27">
                  <a:extLst>
                    <a:ext uri="{FF2B5EF4-FFF2-40B4-BE49-F238E27FC236}">
                      <a16:creationId xmlns:a16="http://schemas.microsoft.com/office/drawing/2014/main" id="{226087ED-08DA-FFCE-E905-18BE0E3FD55C}"/>
                    </a:ext>
                  </a:extLst>
                </p14:cNvPr>
                <p14:cNvContentPartPr/>
                <p14:nvPr/>
              </p14:nvContentPartPr>
              <p14:xfrm>
                <a:off x="7255507" y="3257134"/>
                <a:ext cx="102960" cy="115920"/>
              </p14:xfrm>
            </p:contentPart>
          </mc:Choice>
          <mc:Fallback xmlns="">
            <p:pic>
              <p:nvPicPr>
                <p:cNvPr id="228" name="Ink 227">
                  <a:extLst>
                    <a:ext uri="{FF2B5EF4-FFF2-40B4-BE49-F238E27FC236}">
                      <a16:creationId xmlns:a16="http://schemas.microsoft.com/office/drawing/2014/main" id="{226087ED-08DA-FFCE-E905-18BE0E3FD55C}"/>
                    </a:ext>
                  </a:extLst>
                </p:cNvPr>
                <p:cNvPicPr/>
                <p:nvPr/>
              </p:nvPicPr>
              <p:blipFill>
                <a:blip r:embed="rId113"/>
                <a:stretch>
                  <a:fillRect/>
                </a:stretch>
              </p:blipFill>
              <p:spPr>
                <a:xfrm>
                  <a:off x="7237507" y="3239494"/>
                  <a:ext cx="138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Ink 228">
                  <a:extLst>
                    <a:ext uri="{FF2B5EF4-FFF2-40B4-BE49-F238E27FC236}">
                      <a16:creationId xmlns:a16="http://schemas.microsoft.com/office/drawing/2014/main" id="{F6167E37-AAA9-4D4E-8B10-7072020694C4}"/>
                    </a:ext>
                  </a:extLst>
                </p14:cNvPr>
                <p14:cNvContentPartPr/>
                <p14:nvPr/>
              </p14:nvContentPartPr>
              <p14:xfrm>
                <a:off x="7478347" y="3092974"/>
                <a:ext cx="152280" cy="156960"/>
              </p14:xfrm>
            </p:contentPart>
          </mc:Choice>
          <mc:Fallback xmlns="">
            <p:pic>
              <p:nvPicPr>
                <p:cNvPr id="229" name="Ink 228">
                  <a:extLst>
                    <a:ext uri="{FF2B5EF4-FFF2-40B4-BE49-F238E27FC236}">
                      <a16:creationId xmlns:a16="http://schemas.microsoft.com/office/drawing/2014/main" id="{F6167E37-AAA9-4D4E-8B10-7072020694C4}"/>
                    </a:ext>
                  </a:extLst>
                </p:cNvPr>
                <p:cNvPicPr/>
                <p:nvPr/>
              </p:nvPicPr>
              <p:blipFill>
                <a:blip r:embed="rId115"/>
                <a:stretch>
                  <a:fillRect/>
                </a:stretch>
              </p:blipFill>
              <p:spPr>
                <a:xfrm>
                  <a:off x="7460347" y="3075334"/>
                  <a:ext cx="1879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Ink 229">
                  <a:extLst>
                    <a:ext uri="{FF2B5EF4-FFF2-40B4-BE49-F238E27FC236}">
                      <a16:creationId xmlns:a16="http://schemas.microsoft.com/office/drawing/2014/main" id="{02FF13AE-DCEA-E93C-935E-66556A468368}"/>
                    </a:ext>
                  </a:extLst>
                </p14:cNvPr>
                <p14:cNvContentPartPr/>
                <p14:nvPr/>
              </p14:nvContentPartPr>
              <p14:xfrm>
                <a:off x="7715587" y="3030334"/>
                <a:ext cx="209160" cy="177120"/>
              </p14:xfrm>
            </p:contentPart>
          </mc:Choice>
          <mc:Fallback xmlns="">
            <p:pic>
              <p:nvPicPr>
                <p:cNvPr id="230" name="Ink 229">
                  <a:extLst>
                    <a:ext uri="{FF2B5EF4-FFF2-40B4-BE49-F238E27FC236}">
                      <a16:creationId xmlns:a16="http://schemas.microsoft.com/office/drawing/2014/main" id="{02FF13AE-DCEA-E93C-935E-66556A468368}"/>
                    </a:ext>
                  </a:extLst>
                </p:cNvPr>
                <p:cNvPicPr/>
                <p:nvPr/>
              </p:nvPicPr>
              <p:blipFill>
                <a:blip r:embed="rId117"/>
                <a:stretch>
                  <a:fillRect/>
                </a:stretch>
              </p:blipFill>
              <p:spPr>
                <a:xfrm>
                  <a:off x="7697587" y="3012694"/>
                  <a:ext cx="244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2" name="Ink 231">
                  <a:extLst>
                    <a:ext uri="{FF2B5EF4-FFF2-40B4-BE49-F238E27FC236}">
                      <a16:creationId xmlns:a16="http://schemas.microsoft.com/office/drawing/2014/main" id="{6DDC4216-AEC6-D066-9A5A-60B51943AAFA}"/>
                    </a:ext>
                  </a:extLst>
                </p14:cNvPr>
                <p14:cNvContentPartPr/>
                <p14:nvPr/>
              </p14:nvContentPartPr>
              <p14:xfrm>
                <a:off x="8092867" y="2928814"/>
                <a:ext cx="123840" cy="178560"/>
              </p14:xfrm>
            </p:contentPart>
          </mc:Choice>
          <mc:Fallback xmlns="">
            <p:pic>
              <p:nvPicPr>
                <p:cNvPr id="232" name="Ink 231">
                  <a:extLst>
                    <a:ext uri="{FF2B5EF4-FFF2-40B4-BE49-F238E27FC236}">
                      <a16:creationId xmlns:a16="http://schemas.microsoft.com/office/drawing/2014/main" id="{6DDC4216-AEC6-D066-9A5A-60B51943AAFA}"/>
                    </a:ext>
                  </a:extLst>
                </p:cNvPr>
                <p:cNvPicPr/>
                <p:nvPr/>
              </p:nvPicPr>
              <p:blipFill>
                <a:blip r:embed="rId119"/>
                <a:stretch>
                  <a:fillRect/>
                </a:stretch>
              </p:blipFill>
              <p:spPr>
                <a:xfrm>
                  <a:off x="8075227" y="2910814"/>
                  <a:ext cx="159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4" name="Ink 233">
                  <a:extLst>
                    <a:ext uri="{FF2B5EF4-FFF2-40B4-BE49-F238E27FC236}">
                      <a16:creationId xmlns:a16="http://schemas.microsoft.com/office/drawing/2014/main" id="{41EC5697-D9AB-B4F7-D752-396AAD9556E1}"/>
                    </a:ext>
                  </a:extLst>
                </p14:cNvPr>
                <p14:cNvContentPartPr/>
                <p14:nvPr/>
              </p14:nvContentPartPr>
              <p14:xfrm>
                <a:off x="7436587" y="3621814"/>
                <a:ext cx="7560" cy="4680"/>
              </p14:xfrm>
            </p:contentPart>
          </mc:Choice>
          <mc:Fallback xmlns="">
            <p:pic>
              <p:nvPicPr>
                <p:cNvPr id="234" name="Ink 233">
                  <a:extLst>
                    <a:ext uri="{FF2B5EF4-FFF2-40B4-BE49-F238E27FC236}">
                      <a16:creationId xmlns:a16="http://schemas.microsoft.com/office/drawing/2014/main" id="{41EC5697-D9AB-B4F7-D752-396AAD9556E1}"/>
                    </a:ext>
                  </a:extLst>
                </p:cNvPr>
                <p:cNvPicPr/>
                <p:nvPr/>
              </p:nvPicPr>
              <p:blipFill>
                <a:blip r:embed="rId121"/>
                <a:stretch>
                  <a:fillRect/>
                </a:stretch>
              </p:blipFill>
              <p:spPr>
                <a:xfrm>
                  <a:off x="7418587" y="3603814"/>
                  <a:ext cx="43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5" name="Ink 234">
                  <a:extLst>
                    <a:ext uri="{FF2B5EF4-FFF2-40B4-BE49-F238E27FC236}">
                      <a16:creationId xmlns:a16="http://schemas.microsoft.com/office/drawing/2014/main" id="{4B063446-6FAC-FFCA-A5E2-01453A0EDDCB}"/>
                    </a:ext>
                  </a:extLst>
                </p14:cNvPr>
                <p14:cNvContentPartPr/>
                <p14:nvPr/>
              </p14:nvContentPartPr>
              <p14:xfrm>
                <a:off x="7593547" y="3571774"/>
                <a:ext cx="143280" cy="15840"/>
              </p14:xfrm>
            </p:contentPart>
          </mc:Choice>
          <mc:Fallback xmlns="">
            <p:pic>
              <p:nvPicPr>
                <p:cNvPr id="235" name="Ink 234">
                  <a:extLst>
                    <a:ext uri="{FF2B5EF4-FFF2-40B4-BE49-F238E27FC236}">
                      <a16:creationId xmlns:a16="http://schemas.microsoft.com/office/drawing/2014/main" id="{4B063446-6FAC-FFCA-A5E2-01453A0EDDCB}"/>
                    </a:ext>
                  </a:extLst>
                </p:cNvPr>
                <p:cNvPicPr/>
                <p:nvPr/>
              </p:nvPicPr>
              <p:blipFill>
                <a:blip r:embed="rId123"/>
                <a:stretch>
                  <a:fillRect/>
                </a:stretch>
              </p:blipFill>
              <p:spPr>
                <a:xfrm>
                  <a:off x="7575907" y="3554134"/>
                  <a:ext cx="17892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530" name="Ink 529">
                <a:extLst>
                  <a:ext uri="{FF2B5EF4-FFF2-40B4-BE49-F238E27FC236}">
                    <a16:creationId xmlns:a16="http://schemas.microsoft.com/office/drawing/2014/main" id="{4358ADF6-0E16-720E-19BD-7370838963F9}"/>
                  </a:ext>
                </a:extLst>
              </p14:cNvPr>
              <p14:cNvContentPartPr/>
              <p14:nvPr/>
            </p14:nvContentPartPr>
            <p14:xfrm>
              <a:off x="9365467" y="1818214"/>
              <a:ext cx="208080" cy="420120"/>
            </p14:xfrm>
          </p:contentPart>
        </mc:Choice>
        <mc:Fallback xmlns="">
          <p:pic>
            <p:nvPicPr>
              <p:cNvPr id="530" name="Ink 529">
                <a:extLst>
                  <a:ext uri="{FF2B5EF4-FFF2-40B4-BE49-F238E27FC236}">
                    <a16:creationId xmlns:a16="http://schemas.microsoft.com/office/drawing/2014/main" id="{4358ADF6-0E16-720E-19BD-7370838963F9}"/>
                  </a:ext>
                </a:extLst>
              </p:cNvPr>
              <p:cNvPicPr/>
              <p:nvPr/>
            </p:nvPicPr>
            <p:blipFill>
              <a:blip r:embed="rId125"/>
              <a:stretch>
                <a:fillRect/>
              </a:stretch>
            </p:blipFill>
            <p:spPr>
              <a:xfrm>
                <a:off x="9347827" y="1800214"/>
                <a:ext cx="243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31" name="Ink 530">
                <a:extLst>
                  <a:ext uri="{FF2B5EF4-FFF2-40B4-BE49-F238E27FC236}">
                    <a16:creationId xmlns:a16="http://schemas.microsoft.com/office/drawing/2014/main" id="{E79A533A-CCBA-0869-E959-2CBE4014906B}"/>
                  </a:ext>
                </a:extLst>
              </p14:cNvPr>
              <p14:cNvContentPartPr/>
              <p14:nvPr/>
            </p14:nvContentPartPr>
            <p14:xfrm>
              <a:off x="9650947" y="2200174"/>
              <a:ext cx="165960" cy="208800"/>
            </p14:xfrm>
          </p:contentPart>
        </mc:Choice>
        <mc:Fallback xmlns="">
          <p:pic>
            <p:nvPicPr>
              <p:cNvPr id="531" name="Ink 530">
                <a:extLst>
                  <a:ext uri="{FF2B5EF4-FFF2-40B4-BE49-F238E27FC236}">
                    <a16:creationId xmlns:a16="http://schemas.microsoft.com/office/drawing/2014/main" id="{E79A533A-CCBA-0869-E959-2CBE4014906B}"/>
                  </a:ext>
                </a:extLst>
              </p:cNvPr>
              <p:cNvPicPr/>
              <p:nvPr/>
            </p:nvPicPr>
            <p:blipFill>
              <a:blip r:embed="rId127"/>
              <a:stretch>
                <a:fillRect/>
              </a:stretch>
            </p:blipFill>
            <p:spPr>
              <a:xfrm>
                <a:off x="9632947" y="2182534"/>
                <a:ext cx="201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32" name="Ink 531">
                <a:extLst>
                  <a:ext uri="{FF2B5EF4-FFF2-40B4-BE49-F238E27FC236}">
                    <a16:creationId xmlns:a16="http://schemas.microsoft.com/office/drawing/2014/main" id="{8A8AF280-9F03-802E-F254-B4CC72E968BB}"/>
                  </a:ext>
                </a:extLst>
              </p14:cNvPr>
              <p14:cNvContentPartPr/>
              <p14:nvPr/>
            </p14:nvContentPartPr>
            <p14:xfrm>
              <a:off x="9594067" y="1926934"/>
              <a:ext cx="148320" cy="24840"/>
            </p14:xfrm>
          </p:contentPart>
        </mc:Choice>
        <mc:Fallback xmlns="">
          <p:pic>
            <p:nvPicPr>
              <p:cNvPr id="532" name="Ink 531">
                <a:extLst>
                  <a:ext uri="{FF2B5EF4-FFF2-40B4-BE49-F238E27FC236}">
                    <a16:creationId xmlns:a16="http://schemas.microsoft.com/office/drawing/2014/main" id="{8A8AF280-9F03-802E-F254-B4CC72E968BB}"/>
                  </a:ext>
                </a:extLst>
              </p:cNvPr>
              <p:cNvPicPr/>
              <p:nvPr/>
            </p:nvPicPr>
            <p:blipFill>
              <a:blip r:embed="rId129"/>
              <a:stretch>
                <a:fillRect/>
              </a:stretch>
            </p:blipFill>
            <p:spPr>
              <a:xfrm>
                <a:off x="9576067" y="1908934"/>
                <a:ext cx="183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3" name="Ink 532">
                <a:extLst>
                  <a:ext uri="{FF2B5EF4-FFF2-40B4-BE49-F238E27FC236}">
                    <a16:creationId xmlns:a16="http://schemas.microsoft.com/office/drawing/2014/main" id="{2531A095-6EF1-BEAC-C368-3EB49F834B94}"/>
                  </a:ext>
                </a:extLst>
              </p14:cNvPr>
              <p14:cNvContentPartPr/>
              <p14:nvPr/>
            </p14:nvContentPartPr>
            <p14:xfrm>
              <a:off x="9751027" y="1821454"/>
              <a:ext cx="93960" cy="233280"/>
            </p14:xfrm>
          </p:contentPart>
        </mc:Choice>
        <mc:Fallback xmlns="">
          <p:pic>
            <p:nvPicPr>
              <p:cNvPr id="533" name="Ink 532">
                <a:extLst>
                  <a:ext uri="{FF2B5EF4-FFF2-40B4-BE49-F238E27FC236}">
                    <a16:creationId xmlns:a16="http://schemas.microsoft.com/office/drawing/2014/main" id="{2531A095-6EF1-BEAC-C368-3EB49F834B94}"/>
                  </a:ext>
                </a:extLst>
              </p:cNvPr>
              <p:cNvPicPr/>
              <p:nvPr/>
            </p:nvPicPr>
            <p:blipFill>
              <a:blip r:embed="rId131"/>
              <a:stretch>
                <a:fillRect/>
              </a:stretch>
            </p:blipFill>
            <p:spPr>
              <a:xfrm>
                <a:off x="9733027" y="1803454"/>
                <a:ext cx="12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4" name="Ink 533">
                <a:extLst>
                  <a:ext uri="{FF2B5EF4-FFF2-40B4-BE49-F238E27FC236}">
                    <a16:creationId xmlns:a16="http://schemas.microsoft.com/office/drawing/2014/main" id="{329B217A-5BB8-40C1-3F19-E4DDAE2AE20A}"/>
                  </a:ext>
                </a:extLst>
              </p14:cNvPr>
              <p14:cNvContentPartPr/>
              <p14:nvPr/>
            </p14:nvContentPartPr>
            <p14:xfrm>
              <a:off x="8529907" y="3978934"/>
              <a:ext cx="135720" cy="122760"/>
            </p14:xfrm>
          </p:contentPart>
        </mc:Choice>
        <mc:Fallback xmlns="">
          <p:pic>
            <p:nvPicPr>
              <p:cNvPr id="534" name="Ink 533">
                <a:extLst>
                  <a:ext uri="{FF2B5EF4-FFF2-40B4-BE49-F238E27FC236}">
                    <a16:creationId xmlns:a16="http://schemas.microsoft.com/office/drawing/2014/main" id="{329B217A-5BB8-40C1-3F19-E4DDAE2AE20A}"/>
                  </a:ext>
                </a:extLst>
              </p:cNvPr>
              <p:cNvPicPr/>
              <p:nvPr/>
            </p:nvPicPr>
            <p:blipFill>
              <a:blip r:embed="rId133"/>
              <a:stretch>
                <a:fillRect/>
              </a:stretch>
            </p:blipFill>
            <p:spPr>
              <a:xfrm>
                <a:off x="8511907" y="3961294"/>
                <a:ext cx="17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5" name="Ink 534">
                <a:extLst>
                  <a:ext uri="{FF2B5EF4-FFF2-40B4-BE49-F238E27FC236}">
                    <a16:creationId xmlns:a16="http://schemas.microsoft.com/office/drawing/2014/main" id="{7B547B8E-D3B8-4389-B4B6-4C5674BDF559}"/>
                  </a:ext>
                </a:extLst>
              </p14:cNvPr>
              <p14:cNvContentPartPr/>
              <p14:nvPr/>
            </p14:nvContentPartPr>
            <p14:xfrm>
              <a:off x="8696227" y="4114654"/>
              <a:ext cx="55080" cy="65880"/>
            </p14:xfrm>
          </p:contentPart>
        </mc:Choice>
        <mc:Fallback xmlns="">
          <p:pic>
            <p:nvPicPr>
              <p:cNvPr id="535" name="Ink 534">
                <a:extLst>
                  <a:ext uri="{FF2B5EF4-FFF2-40B4-BE49-F238E27FC236}">
                    <a16:creationId xmlns:a16="http://schemas.microsoft.com/office/drawing/2014/main" id="{7B547B8E-D3B8-4389-B4B6-4C5674BDF559}"/>
                  </a:ext>
                </a:extLst>
              </p:cNvPr>
              <p:cNvPicPr/>
              <p:nvPr/>
            </p:nvPicPr>
            <p:blipFill>
              <a:blip r:embed="rId135"/>
              <a:stretch>
                <a:fillRect/>
              </a:stretch>
            </p:blipFill>
            <p:spPr>
              <a:xfrm>
                <a:off x="8678587" y="4096654"/>
                <a:ext cx="907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36" name="Ink 535">
                <a:extLst>
                  <a:ext uri="{FF2B5EF4-FFF2-40B4-BE49-F238E27FC236}">
                    <a16:creationId xmlns:a16="http://schemas.microsoft.com/office/drawing/2014/main" id="{9368200D-6E73-2AC5-FEDF-6AA389302471}"/>
                  </a:ext>
                </a:extLst>
              </p14:cNvPr>
              <p14:cNvContentPartPr/>
              <p14:nvPr/>
            </p14:nvContentPartPr>
            <p14:xfrm>
              <a:off x="8834827" y="3965614"/>
              <a:ext cx="138960" cy="186480"/>
            </p14:xfrm>
          </p:contentPart>
        </mc:Choice>
        <mc:Fallback xmlns="">
          <p:pic>
            <p:nvPicPr>
              <p:cNvPr id="536" name="Ink 535">
                <a:extLst>
                  <a:ext uri="{FF2B5EF4-FFF2-40B4-BE49-F238E27FC236}">
                    <a16:creationId xmlns:a16="http://schemas.microsoft.com/office/drawing/2014/main" id="{9368200D-6E73-2AC5-FEDF-6AA389302471}"/>
                  </a:ext>
                </a:extLst>
              </p:cNvPr>
              <p:cNvPicPr/>
              <p:nvPr/>
            </p:nvPicPr>
            <p:blipFill>
              <a:blip r:embed="rId137"/>
              <a:stretch>
                <a:fillRect/>
              </a:stretch>
            </p:blipFill>
            <p:spPr>
              <a:xfrm>
                <a:off x="8816827" y="3947614"/>
                <a:ext cx="174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7" name="Ink 536">
                <a:extLst>
                  <a:ext uri="{FF2B5EF4-FFF2-40B4-BE49-F238E27FC236}">
                    <a16:creationId xmlns:a16="http://schemas.microsoft.com/office/drawing/2014/main" id="{6EF7CBEC-E5CA-E837-40D8-7A69698C3F86}"/>
                  </a:ext>
                </a:extLst>
              </p14:cNvPr>
              <p14:cNvContentPartPr/>
              <p14:nvPr/>
            </p14:nvContentPartPr>
            <p14:xfrm>
              <a:off x="9021307" y="3971734"/>
              <a:ext cx="138240" cy="173160"/>
            </p14:xfrm>
          </p:contentPart>
        </mc:Choice>
        <mc:Fallback xmlns="">
          <p:pic>
            <p:nvPicPr>
              <p:cNvPr id="537" name="Ink 536">
                <a:extLst>
                  <a:ext uri="{FF2B5EF4-FFF2-40B4-BE49-F238E27FC236}">
                    <a16:creationId xmlns:a16="http://schemas.microsoft.com/office/drawing/2014/main" id="{6EF7CBEC-E5CA-E837-40D8-7A69698C3F86}"/>
                  </a:ext>
                </a:extLst>
              </p:cNvPr>
              <p:cNvPicPr/>
              <p:nvPr/>
            </p:nvPicPr>
            <p:blipFill>
              <a:blip r:embed="rId139"/>
              <a:stretch>
                <a:fillRect/>
              </a:stretch>
            </p:blipFill>
            <p:spPr>
              <a:xfrm>
                <a:off x="9003667" y="3953734"/>
                <a:ext cx="173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8" name="Ink 537">
                <a:extLst>
                  <a:ext uri="{FF2B5EF4-FFF2-40B4-BE49-F238E27FC236}">
                    <a16:creationId xmlns:a16="http://schemas.microsoft.com/office/drawing/2014/main" id="{8B74A719-A722-F546-12C7-17C6A74149C6}"/>
                  </a:ext>
                </a:extLst>
              </p14:cNvPr>
              <p14:cNvContentPartPr/>
              <p14:nvPr/>
            </p14:nvContentPartPr>
            <p14:xfrm>
              <a:off x="9272227" y="3857254"/>
              <a:ext cx="136440" cy="257400"/>
            </p14:xfrm>
          </p:contentPart>
        </mc:Choice>
        <mc:Fallback xmlns="">
          <p:pic>
            <p:nvPicPr>
              <p:cNvPr id="538" name="Ink 537">
                <a:extLst>
                  <a:ext uri="{FF2B5EF4-FFF2-40B4-BE49-F238E27FC236}">
                    <a16:creationId xmlns:a16="http://schemas.microsoft.com/office/drawing/2014/main" id="{8B74A719-A722-F546-12C7-17C6A74149C6}"/>
                  </a:ext>
                </a:extLst>
              </p:cNvPr>
              <p:cNvPicPr/>
              <p:nvPr/>
            </p:nvPicPr>
            <p:blipFill>
              <a:blip r:embed="rId141"/>
              <a:stretch>
                <a:fillRect/>
              </a:stretch>
            </p:blipFill>
            <p:spPr>
              <a:xfrm>
                <a:off x="9254587" y="3839614"/>
                <a:ext cx="172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9" name="Ink 538">
                <a:extLst>
                  <a:ext uri="{FF2B5EF4-FFF2-40B4-BE49-F238E27FC236}">
                    <a16:creationId xmlns:a16="http://schemas.microsoft.com/office/drawing/2014/main" id="{B4618390-9930-7037-68EE-4BC73D1F065F}"/>
                  </a:ext>
                </a:extLst>
              </p14:cNvPr>
              <p14:cNvContentPartPr/>
              <p14:nvPr/>
            </p14:nvContentPartPr>
            <p14:xfrm>
              <a:off x="9493987" y="4093054"/>
              <a:ext cx="6840" cy="49680"/>
            </p14:xfrm>
          </p:contentPart>
        </mc:Choice>
        <mc:Fallback xmlns="">
          <p:pic>
            <p:nvPicPr>
              <p:cNvPr id="539" name="Ink 538">
                <a:extLst>
                  <a:ext uri="{FF2B5EF4-FFF2-40B4-BE49-F238E27FC236}">
                    <a16:creationId xmlns:a16="http://schemas.microsoft.com/office/drawing/2014/main" id="{B4618390-9930-7037-68EE-4BC73D1F065F}"/>
                  </a:ext>
                </a:extLst>
              </p:cNvPr>
              <p:cNvPicPr/>
              <p:nvPr/>
            </p:nvPicPr>
            <p:blipFill>
              <a:blip r:embed="rId143"/>
              <a:stretch>
                <a:fillRect/>
              </a:stretch>
            </p:blipFill>
            <p:spPr>
              <a:xfrm>
                <a:off x="9475987" y="407541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40" name="Ink 539">
                <a:extLst>
                  <a:ext uri="{FF2B5EF4-FFF2-40B4-BE49-F238E27FC236}">
                    <a16:creationId xmlns:a16="http://schemas.microsoft.com/office/drawing/2014/main" id="{DD7C42FC-400B-9E45-965B-285B363128B0}"/>
                  </a:ext>
                </a:extLst>
              </p14:cNvPr>
              <p14:cNvContentPartPr/>
              <p14:nvPr/>
            </p14:nvContentPartPr>
            <p14:xfrm>
              <a:off x="9415147" y="3800374"/>
              <a:ext cx="237960" cy="162360"/>
            </p14:xfrm>
          </p:contentPart>
        </mc:Choice>
        <mc:Fallback xmlns="">
          <p:pic>
            <p:nvPicPr>
              <p:cNvPr id="540" name="Ink 539">
                <a:extLst>
                  <a:ext uri="{FF2B5EF4-FFF2-40B4-BE49-F238E27FC236}">
                    <a16:creationId xmlns:a16="http://schemas.microsoft.com/office/drawing/2014/main" id="{DD7C42FC-400B-9E45-965B-285B363128B0}"/>
                  </a:ext>
                </a:extLst>
              </p:cNvPr>
              <p:cNvPicPr/>
              <p:nvPr/>
            </p:nvPicPr>
            <p:blipFill>
              <a:blip r:embed="rId145"/>
              <a:stretch>
                <a:fillRect/>
              </a:stretch>
            </p:blipFill>
            <p:spPr>
              <a:xfrm>
                <a:off x="9397507" y="3782374"/>
                <a:ext cx="273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1" name="Ink 540">
                <a:extLst>
                  <a:ext uri="{FF2B5EF4-FFF2-40B4-BE49-F238E27FC236}">
                    <a16:creationId xmlns:a16="http://schemas.microsoft.com/office/drawing/2014/main" id="{AAA2AD80-EC08-8970-4BFF-4C466F493CFD}"/>
                  </a:ext>
                </a:extLst>
              </p14:cNvPr>
              <p14:cNvContentPartPr/>
              <p14:nvPr/>
            </p14:nvContentPartPr>
            <p14:xfrm>
              <a:off x="9829507" y="3992974"/>
              <a:ext cx="20520" cy="108360"/>
            </p14:xfrm>
          </p:contentPart>
        </mc:Choice>
        <mc:Fallback xmlns="">
          <p:pic>
            <p:nvPicPr>
              <p:cNvPr id="541" name="Ink 540">
                <a:extLst>
                  <a:ext uri="{FF2B5EF4-FFF2-40B4-BE49-F238E27FC236}">
                    <a16:creationId xmlns:a16="http://schemas.microsoft.com/office/drawing/2014/main" id="{AAA2AD80-EC08-8970-4BFF-4C466F493CFD}"/>
                  </a:ext>
                </a:extLst>
              </p:cNvPr>
              <p:cNvPicPr/>
              <p:nvPr/>
            </p:nvPicPr>
            <p:blipFill>
              <a:blip r:embed="rId147"/>
              <a:stretch>
                <a:fillRect/>
              </a:stretch>
            </p:blipFill>
            <p:spPr>
              <a:xfrm>
                <a:off x="9811867" y="3975334"/>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2" name="Ink 541">
                <a:extLst>
                  <a:ext uri="{FF2B5EF4-FFF2-40B4-BE49-F238E27FC236}">
                    <a16:creationId xmlns:a16="http://schemas.microsoft.com/office/drawing/2014/main" id="{389DF0C2-196A-1CFB-1B32-2A0C318E633B}"/>
                  </a:ext>
                </a:extLst>
              </p14:cNvPr>
              <p14:cNvContentPartPr/>
              <p14:nvPr/>
            </p14:nvContentPartPr>
            <p14:xfrm>
              <a:off x="9772627" y="4045534"/>
              <a:ext cx="128520" cy="12240"/>
            </p14:xfrm>
          </p:contentPart>
        </mc:Choice>
        <mc:Fallback xmlns="">
          <p:pic>
            <p:nvPicPr>
              <p:cNvPr id="542" name="Ink 541">
                <a:extLst>
                  <a:ext uri="{FF2B5EF4-FFF2-40B4-BE49-F238E27FC236}">
                    <a16:creationId xmlns:a16="http://schemas.microsoft.com/office/drawing/2014/main" id="{389DF0C2-196A-1CFB-1B32-2A0C318E633B}"/>
                  </a:ext>
                </a:extLst>
              </p:cNvPr>
              <p:cNvPicPr/>
              <p:nvPr/>
            </p:nvPicPr>
            <p:blipFill>
              <a:blip r:embed="rId149"/>
              <a:stretch>
                <a:fillRect/>
              </a:stretch>
            </p:blipFill>
            <p:spPr>
              <a:xfrm>
                <a:off x="9754627" y="4027894"/>
                <a:ext cx="164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3" name="Ink 542">
                <a:extLst>
                  <a:ext uri="{FF2B5EF4-FFF2-40B4-BE49-F238E27FC236}">
                    <a16:creationId xmlns:a16="http://schemas.microsoft.com/office/drawing/2014/main" id="{E791FD72-E17D-801A-0C1F-7D961E7225AB}"/>
                  </a:ext>
                </a:extLst>
              </p14:cNvPr>
              <p14:cNvContentPartPr/>
              <p14:nvPr/>
            </p14:nvContentPartPr>
            <p14:xfrm>
              <a:off x="8635387" y="4486894"/>
              <a:ext cx="174960" cy="172440"/>
            </p14:xfrm>
          </p:contentPart>
        </mc:Choice>
        <mc:Fallback xmlns="">
          <p:pic>
            <p:nvPicPr>
              <p:cNvPr id="543" name="Ink 542">
                <a:extLst>
                  <a:ext uri="{FF2B5EF4-FFF2-40B4-BE49-F238E27FC236}">
                    <a16:creationId xmlns:a16="http://schemas.microsoft.com/office/drawing/2014/main" id="{E791FD72-E17D-801A-0C1F-7D961E7225AB}"/>
                  </a:ext>
                </a:extLst>
              </p:cNvPr>
              <p:cNvPicPr/>
              <p:nvPr/>
            </p:nvPicPr>
            <p:blipFill>
              <a:blip r:embed="rId151"/>
              <a:stretch>
                <a:fillRect/>
              </a:stretch>
            </p:blipFill>
            <p:spPr>
              <a:xfrm>
                <a:off x="8617387" y="4469254"/>
                <a:ext cx="210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4" name="Ink 543">
                <a:extLst>
                  <a:ext uri="{FF2B5EF4-FFF2-40B4-BE49-F238E27FC236}">
                    <a16:creationId xmlns:a16="http://schemas.microsoft.com/office/drawing/2014/main" id="{91BBCBB1-0089-2123-E5EB-C60C384F0C7E}"/>
                  </a:ext>
                </a:extLst>
              </p14:cNvPr>
              <p14:cNvContentPartPr/>
              <p14:nvPr/>
            </p14:nvContentPartPr>
            <p14:xfrm>
              <a:off x="8821507" y="4636294"/>
              <a:ext cx="65520" cy="84960"/>
            </p14:xfrm>
          </p:contentPart>
        </mc:Choice>
        <mc:Fallback xmlns="">
          <p:pic>
            <p:nvPicPr>
              <p:cNvPr id="544" name="Ink 543">
                <a:extLst>
                  <a:ext uri="{FF2B5EF4-FFF2-40B4-BE49-F238E27FC236}">
                    <a16:creationId xmlns:a16="http://schemas.microsoft.com/office/drawing/2014/main" id="{91BBCBB1-0089-2123-E5EB-C60C384F0C7E}"/>
                  </a:ext>
                </a:extLst>
              </p:cNvPr>
              <p:cNvPicPr/>
              <p:nvPr/>
            </p:nvPicPr>
            <p:blipFill>
              <a:blip r:embed="rId153"/>
              <a:stretch>
                <a:fillRect/>
              </a:stretch>
            </p:blipFill>
            <p:spPr>
              <a:xfrm>
                <a:off x="8803507" y="4618294"/>
                <a:ext cx="101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5" name="Ink 544">
                <a:extLst>
                  <a:ext uri="{FF2B5EF4-FFF2-40B4-BE49-F238E27FC236}">
                    <a16:creationId xmlns:a16="http://schemas.microsoft.com/office/drawing/2014/main" id="{50174419-DB07-DD86-19E1-D286358BBD84}"/>
                  </a:ext>
                </a:extLst>
              </p14:cNvPr>
              <p14:cNvContentPartPr/>
              <p14:nvPr/>
            </p14:nvContentPartPr>
            <p14:xfrm>
              <a:off x="8999347" y="4500934"/>
              <a:ext cx="124560" cy="137160"/>
            </p14:xfrm>
          </p:contentPart>
        </mc:Choice>
        <mc:Fallback xmlns="">
          <p:pic>
            <p:nvPicPr>
              <p:cNvPr id="545" name="Ink 544">
                <a:extLst>
                  <a:ext uri="{FF2B5EF4-FFF2-40B4-BE49-F238E27FC236}">
                    <a16:creationId xmlns:a16="http://schemas.microsoft.com/office/drawing/2014/main" id="{50174419-DB07-DD86-19E1-D286358BBD84}"/>
                  </a:ext>
                </a:extLst>
              </p:cNvPr>
              <p:cNvPicPr/>
              <p:nvPr/>
            </p:nvPicPr>
            <p:blipFill>
              <a:blip r:embed="rId155"/>
              <a:stretch>
                <a:fillRect/>
              </a:stretch>
            </p:blipFill>
            <p:spPr>
              <a:xfrm>
                <a:off x="8981707" y="4482934"/>
                <a:ext cx="160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6" name="Ink 545">
                <a:extLst>
                  <a:ext uri="{FF2B5EF4-FFF2-40B4-BE49-F238E27FC236}">
                    <a16:creationId xmlns:a16="http://schemas.microsoft.com/office/drawing/2014/main" id="{0E06E6A3-9C01-E695-3788-E6CF82139DA8}"/>
                  </a:ext>
                </a:extLst>
              </p14:cNvPr>
              <p14:cNvContentPartPr/>
              <p14:nvPr/>
            </p14:nvContentPartPr>
            <p14:xfrm>
              <a:off x="9158107" y="4514614"/>
              <a:ext cx="101160" cy="108360"/>
            </p14:xfrm>
          </p:contentPart>
        </mc:Choice>
        <mc:Fallback xmlns="">
          <p:pic>
            <p:nvPicPr>
              <p:cNvPr id="546" name="Ink 545">
                <a:extLst>
                  <a:ext uri="{FF2B5EF4-FFF2-40B4-BE49-F238E27FC236}">
                    <a16:creationId xmlns:a16="http://schemas.microsoft.com/office/drawing/2014/main" id="{0E06E6A3-9C01-E695-3788-E6CF82139DA8}"/>
                  </a:ext>
                </a:extLst>
              </p:cNvPr>
              <p:cNvPicPr/>
              <p:nvPr/>
            </p:nvPicPr>
            <p:blipFill>
              <a:blip r:embed="rId157"/>
              <a:stretch>
                <a:fillRect/>
              </a:stretch>
            </p:blipFill>
            <p:spPr>
              <a:xfrm>
                <a:off x="9140107" y="4496974"/>
                <a:ext cx="13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47" name="Ink 546">
                <a:extLst>
                  <a:ext uri="{FF2B5EF4-FFF2-40B4-BE49-F238E27FC236}">
                    <a16:creationId xmlns:a16="http://schemas.microsoft.com/office/drawing/2014/main" id="{16695706-5977-F4D1-3F80-98AF6FE7F24B}"/>
                  </a:ext>
                </a:extLst>
              </p14:cNvPr>
              <p14:cNvContentPartPr/>
              <p14:nvPr/>
            </p14:nvContentPartPr>
            <p14:xfrm>
              <a:off x="9351067" y="4422094"/>
              <a:ext cx="97560" cy="211320"/>
            </p14:xfrm>
          </p:contentPart>
        </mc:Choice>
        <mc:Fallback xmlns="">
          <p:pic>
            <p:nvPicPr>
              <p:cNvPr id="547" name="Ink 546">
                <a:extLst>
                  <a:ext uri="{FF2B5EF4-FFF2-40B4-BE49-F238E27FC236}">
                    <a16:creationId xmlns:a16="http://schemas.microsoft.com/office/drawing/2014/main" id="{16695706-5977-F4D1-3F80-98AF6FE7F24B}"/>
                  </a:ext>
                </a:extLst>
              </p:cNvPr>
              <p:cNvPicPr/>
              <p:nvPr/>
            </p:nvPicPr>
            <p:blipFill>
              <a:blip r:embed="rId159"/>
              <a:stretch>
                <a:fillRect/>
              </a:stretch>
            </p:blipFill>
            <p:spPr>
              <a:xfrm>
                <a:off x="9333067" y="4404094"/>
                <a:ext cx="1332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8" name="Ink 547">
                <a:extLst>
                  <a:ext uri="{FF2B5EF4-FFF2-40B4-BE49-F238E27FC236}">
                    <a16:creationId xmlns:a16="http://schemas.microsoft.com/office/drawing/2014/main" id="{4C0504F5-D39B-7B10-1A98-0909BFA4B10F}"/>
                  </a:ext>
                </a:extLst>
              </p14:cNvPr>
              <p14:cNvContentPartPr/>
              <p14:nvPr/>
            </p14:nvContentPartPr>
            <p14:xfrm>
              <a:off x="9586507" y="4357654"/>
              <a:ext cx="141480" cy="271800"/>
            </p14:xfrm>
          </p:contentPart>
        </mc:Choice>
        <mc:Fallback xmlns="">
          <p:pic>
            <p:nvPicPr>
              <p:cNvPr id="548" name="Ink 547">
                <a:extLst>
                  <a:ext uri="{FF2B5EF4-FFF2-40B4-BE49-F238E27FC236}">
                    <a16:creationId xmlns:a16="http://schemas.microsoft.com/office/drawing/2014/main" id="{4C0504F5-D39B-7B10-1A98-0909BFA4B10F}"/>
                  </a:ext>
                </a:extLst>
              </p:cNvPr>
              <p:cNvPicPr/>
              <p:nvPr/>
            </p:nvPicPr>
            <p:blipFill>
              <a:blip r:embed="rId161"/>
              <a:stretch>
                <a:fillRect/>
              </a:stretch>
            </p:blipFill>
            <p:spPr>
              <a:xfrm>
                <a:off x="9568867" y="4339654"/>
                <a:ext cx="177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9" name="Ink 548">
                <a:extLst>
                  <a:ext uri="{FF2B5EF4-FFF2-40B4-BE49-F238E27FC236}">
                    <a16:creationId xmlns:a16="http://schemas.microsoft.com/office/drawing/2014/main" id="{5D38D1EB-689F-E809-8626-68D80211A603}"/>
                  </a:ext>
                </a:extLst>
              </p14:cNvPr>
              <p14:cNvContentPartPr/>
              <p14:nvPr/>
            </p14:nvContentPartPr>
            <p14:xfrm>
              <a:off x="9801787" y="4593454"/>
              <a:ext cx="105480" cy="129960"/>
            </p14:xfrm>
          </p:contentPart>
        </mc:Choice>
        <mc:Fallback xmlns="">
          <p:pic>
            <p:nvPicPr>
              <p:cNvPr id="549" name="Ink 548">
                <a:extLst>
                  <a:ext uri="{FF2B5EF4-FFF2-40B4-BE49-F238E27FC236}">
                    <a16:creationId xmlns:a16="http://schemas.microsoft.com/office/drawing/2014/main" id="{5D38D1EB-689F-E809-8626-68D80211A603}"/>
                  </a:ext>
                </a:extLst>
              </p:cNvPr>
              <p:cNvPicPr/>
              <p:nvPr/>
            </p:nvPicPr>
            <p:blipFill>
              <a:blip r:embed="rId163"/>
              <a:stretch>
                <a:fillRect/>
              </a:stretch>
            </p:blipFill>
            <p:spPr>
              <a:xfrm>
                <a:off x="9783787" y="4575454"/>
                <a:ext cx="141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50" name="Ink 549">
                <a:extLst>
                  <a:ext uri="{FF2B5EF4-FFF2-40B4-BE49-F238E27FC236}">
                    <a16:creationId xmlns:a16="http://schemas.microsoft.com/office/drawing/2014/main" id="{B03F290B-9C1E-D479-7127-25C7A4C56EA6}"/>
                  </a:ext>
                </a:extLst>
              </p14:cNvPr>
              <p14:cNvContentPartPr/>
              <p14:nvPr/>
            </p14:nvContentPartPr>
            <p14:xfrm>
              <a:off x="9708187" y="4357654"/>
              <a:ext cx="114120" cy="7920"/>
            </p14:xfrm>
          </p:contentPart>
        </mc:Choice>
        <mc:Fallback xmlns="">
          <p:pic>
            <p:nvPicPr>
              <p:cNvPr id="550" name="Ink 549">
                <a:extLst>
                  <a:ext uri="{FF2B5EF4-FFF2-40B4-BE49-F238E27FC236}">
                    <a16:creationId xmlns:a16="http://schemas.microsoft.com/office/drawing/2014/main" id="{B03F290B-9C1E-D479-7127-25C7A4C56EA6}"/>
                  </a:ext>
                </a:extLst>
              </p:cNvPr>
              <p:cNvPicPr/>
              <p:nvPr/>
            </p:nvPicPr>
            <p:blipFill>
              <a:blip r:embed="rId165"/>
              <a:stretch>
                <a:fillRect/>
              </a:stretch>
            </p:blipFill>
            <p:spPr>
              <a:xfrm>
                <a:off x="9690187" y="4339654"/>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1" name="Ink 550">
                <a:extLst>
                  <a:ext uri="{FF2B5EF4-FFF2-40B4-BE49-F238E27FC236}">
                    <a16:creationId xmlns:a16="http://schemas.microsoft.com/office/drawing/2014/main" id="{6C77C429-CF30-680E-71E8-00A5D659F4CE}"/>
                  </a:ext>
                </a:extLst>
              </p14:cNvPr>
              <p14:cNvContentPartPr/>
              <p14:nvPr/>
            </p14:nvContentPartPr>
            <p14:xfrm>
              <a:off x="9858307" y="4257574"/>
              <a:ext cx="109080" cy="184680"/>
            </p14:xfrm>
          </p:contentPart>
        </mc:Choice>
        <mc:Fallback xmlns="">
          <p:pic>
            <p:nvPicPr>
              <p:cNvPr id="551" name="Ink 550">
                <a:extLst>
                  <a:ext uri="{FF2B5EF4-FFF2-40B4-BE49-F238E27FC236}">
                    <a16:creationId xmlns:a16="http://schemas.microsoft.com/office/drawing/2014/main" id="{6C77C429-CF30-680E-71E8-00A5D659F4CE}"/>
                  </a:ext>
                </a:extLst>
              </p:cNvPr>
              <p:cNvPicPr/>
              <p:nvPr/>
            </p:nvPicPr>
            <p:blipFill>
              <a:blip r:embed="rId167"/>
              <a:stretch>
                <a:fillRect/>
              </a:stretch>
            </p:blipFill>
            <p:spPr>
              <a:xfrm>
                <a:off x="9840667" y="4239574"/>
                <a:ext cx="144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52" name="Ink 551">
                <a:extLst>
                  <a:ext uri="{FF2B5EF4-FFF2-40B4-BE49-F238E27FC236}">
                    <a16:creationId xmlns:a16="http://schemas.microsoft.com/office/drawing/2014/main" id="{B2EA0509-0A75-E68B-BDE6-6C009DDBDAA4}"/>
                  </a:ext>
                </a:extLst>
              </p14:cNvPr>
              <p14:cNvContentPartPr/>
              <p14:nvPr/>
            </p14:nvContentPartPr>
            <p14:xfrm>
              <a:off x="8907907" y="4964614"/>
              <a:ext cx="21240" cy="190800"/>
            </p14:xfrm>
          </p:contentPart>
        </mc:Choice>
        <mc:Fallback xmlns="">
          <p:pic>
            <p:nvPicPr>
              <p:cNvPr id="552" name="Ink 551">
                <a:extLst>
                  <a:ext uri="{FF2B5EF4-FFF2-40B4-BE49-F238E27FC236}">
                    <a16:creationId xmlns:a16="http://schemas.microsoft.com/office/drawing/2014/main" id="{B2EA0509-0A75-E68B-BDE6-6C009DDBDAA4}"/>
                  </a:ext>
                </a:extLst>
              </p:cNvPr>
              <p:cNvPicPr/>
              <p:nvPr/>
            </p:nvPicPr>
            <p:blipFill>
              <a:blip r:embed="rId169"/>
              <a:stretch>
                <a:fillRect/>
              </a:stretch>
            </p:blipFill>
            <p:spPr>
              <a:xfrm>
                <a:off x="8889907" y="4946974"/>
                <a:ext cx="56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3" name="Ink 552">
                <a:extLst>
                  <a:ext uri="{FF2B5EF4-FFF2-40B4-BE49-F238E27FC236}">
                    <a16:creationId xmlns:a16="http://schemas.microsoft.com/office/drawing/2014/main" id="{DBEE2D07-0EE8-59C7-7E0E-F1CD88CD9D9A}"/>
                  </a:ext>
                </a:extLst>
              </p14:cNvPr>
              <p14:cNvContentPartPr/>
              <p14:nvPr/>
            </p14:nvContentPartPr>
            <p14:xfrm>
              <a:off x="8808187" y="5036974"/>
              <a:ext cx="336240" cy="51120"/>
            </p14:xfrm>
          </p:contentPart>
        </mc:Choice>
        <mc:Fallback xmlns="">
          <p:pic>
            <p:nvPicPr>
              <p:cNvPr id="553" name="Ink 552">
                <a:extLst>
                  <a:ext uri="{FF2B5EF4-FFF2-40B4-BE49-F238E27FC236}">
                    <a16:creationId xmlns:a16="http://schemas.microsoft.com/office/drawing/2014/main" id="{DBEE2D07-0EE8-59C7-7E0E-F1CD88CD9D9A}"/>
                  </a:ext>
                </a:extLst>
              </p:cNvPr>
              <p:cNvPicPr/>
              <p:nvPr/>
            </p:nvPicPr>
            <p:blipFill>
              <a:blip r:embed="rId171"/>
              <a:stretch>
                <a:fillRect/>
              </a:stretch>
            </p:blipFill>
            <p:spPr>
              <a:xfrm>
                <a:off x="8790547" y="5019334"/>
                <a:ext cx="371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4" name="Ink 553">
                <a:extLst>
                  <a:ext uri="{FF2B5EF4-FFF2-40B4-BE49-F238E27FC236}">
                    <a16:creationId xmlns:a16="http://schemas.microsoft.com/office/drawing/2014/main" id="{06F3B1D6-7A0D-948B-BF84-773C646E56FE}"/>
                  </a:ext>
                </a:extLst>
              </p14:cNvPr>
              <p14:cNvContentPartPr/>
              <p14:nvPr/>
            </p14:nvContentPartPr>
            <p14:xfrm>
              <a:off x="9272227" y="5086294"/>
              <a:ext cx="111960" cy="2160"/>
            </p14:xfrm>
          </p:contentPart>
        </mc:Choice>
        <mc:Fallback xmlns="">
          <p:pic>
            <p:nvPicPr>
              <p:cNvPr id="554" name="Ink 553">
                <a:extLst>
                  <a:ext uri="{FF2B5EF4-FFF2-40B4-BE49-F238E27FC236}">
                    <a16:creationId xmlns:a16="http://schemas.microsoft.com/office/drawing/2014/main" id="{06F3B1D6-7A0D-948B-BF84-773C646E56FE}"/>
                  </a:ext>
                </a:extLst>
              </p:cNvPr>
              <p:cNvPicPr/>
              <p:nvPr/>
            </p:nvPicPr>
            <p:blipFill>
              <a:blip r:embed="rId173"/>
              <a:stretch>
                <a:fillRect/>
              </a:stretch>
            </p:blipFill>
            <p:spPr>
              <a:xfrm>
                <a:off x="9254587" y="5068294"/>
                <a:ext cx="147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55" name="Ink 554">
                <a:extLst>
                  <a:ext uri="{FF2B5EF4-FFF2-40B4-BE49-F238E27FC236}">
                    <a16:creationId xmlns:a16="http://schemas.microsoft.com/office/drawing/2014/main" id="{76648B57-80B0-BC27-025B-0A9313BAEFDD}"/>
                  </a:ext>
                </a:extLst>
              </p14:cNvPr>
              <p14:cNvContentPartPr/>
              <p14:nvPr/>
            </p14:nvContentPartPr>
            <p14:xfrm>
              <a:off x="8686867" y="5457454"/>
              <a:ext cx="21960" cy="149760"/>
            </p14:xfrm>
          </p:contentPart>
        </mc:Choice>
        <mc:Fallback xmlns="">
          <p:pic>
            <p:nvPicPr>
              <p:cNvPr id="555" name="Ink 554">
                <a:extLst>
                  <a:ext uri="{FF2B5EF4-FFF2-40B4-BE49-F238E27FC236}">
                    <a16:creationId xmlns:a16="http://schemas.microsoft.com/office/drawing/2014/main" id="{76648B57-80B0-BC27-025B-0A9313BAEFDD}"/>
                  </a:ext>
                </a:extLst>
              </p:cNvPr>
              <p:cNvPicPr/>
              <p:nvPr/>
            </p:nvPicPr>
            <p:blipFill>
              <a:blip r:embed="rId175"/>
              <a:stretch>
                <a:fillRect/>
              </a:stretch>
            </p:blipFill>
            <p:spPr>
              <a:xfrm>
                <a:off x="8668867" y="5439814"/>
                <a:ext cx="57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56" name="Ink 555">
                <a:extLst>
                  <a:ext uri="{FF2B5EF4-FFF2-40B4-BE49-F238E27FC236}">
                    <a16:creationId xmlns:a16="http://schemas.microsoft.com/office/drawing/2014/main" id="{7359AECC-F34E-F97E-5249-8E6A1B3F8240}"/>
                  </a:ext>
                </a:extLst>
              </p14:cNvPr>
              <p14:cNvContentPartPr/>
              <p14:nvPr/>
            </p14:nvContentPartPr>
            <p14:xfrm>
              <a:off x="8608027" y="5546374"/>
              <a:ext cx="127800" cy="11880"/>
            </p14:xfrm>
          </p:contentPart>
        </mc:Choice>
        <mc:Fallback xmlns="">
          <p:pic>
            <p:nvPicPr>
              <p:cNvPr id="556" name="Ink 555">
                <a:extLst>
                  <a:ext uri="{FF2B5EF4-FFF2-40B4-BE49-F238E27FC236}">
                    <a16:creationId xmlns:a16="http://schemas.microsoft.com/office/drawing/2014/main" id="{7359AECC-F34E-F97E-5249-8E6A1B3F8240}"/>
                  </a:ext>
                </a:extLst>
              </p:cNvPr>
              <p:cNvPicPr/>
              <p:nvPr/>
            </p:nvPicPr>
            <p:blipFill>
              <a:blip r:embed="rId177"/>
              <a:stretch>
                <a:fillRect/>
              </a:stretch>
            </p:blipFill>
            <p:spPr>
              <a:xfrm>
                <a:off x="8590387" y="5528734"/>
                <a:ext cx="163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7" name="Ink 556">
                <a:extLst>
                  <a:ext uri="{FF2B5EF4-FFF2-40B4-BE49-F238E27FC236}">
                    <a16:creationId xmlns:a16="http://schemas.microsoft.com/office/drawing/2014/main" id="{66193E6E-0383-C521-179D-72E2C3111E20}"/>
                  </a:ext>
                </a:extLst>
              </p14:cNvPr>
              <p14:cNvContentPartPr/>
              <p14:nvPr/>
            </p14:nvContentPartPr>
            <p14:xfrm>
              <a:off x="8821507" y="5486254"/>
              <a:ext cx="136800" cy="109440"/>
            </p14:xfrm>
          </p:contentPart>
        </mc:Choice>
        <mc:Fallback xmlns="">
          <p:pic>
            <p:nvPicPr>
              <p:cNvPr id="557" name="Ink 556">
                <a:extLst>
                  <a:ext uri="{FF2B5EF4-FFF2-40B4-BE49-F238E27FC236}">
                    <a16:creationId xmlns:a16="http://schemas.microsoft.com/office/drawing/2014/main" id="{66193E6E-0383-C521-179D-72E2C3111E20}"/>
                  </a:ext>
                </a:extLst>
              </p:cNvPr>
              <p:cNvPicPr/>
              <p:nvPr/>
            </p:nvPicPr>
            <p:blipFill>
              <a:blip r:embed="rId179"/>
              <a:stretch>
                <a:fillRect/>
              </a:stretch>
            </p:blipFill>
            <p:spPr>
              <a:xfrm>
                <a:off x="8803507" y="5468614"/>
                <a:ext cx="172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58" name="Ink 557">
                <a:extLst>
                  <a:ext uri="{FF2B5EF4-FFF2-40B4-BE49-F238E27FC236}">
                    <a16:creationId xmlns:a16="http://schemas.microsoft.com/office/drawing/2014/main" id="{A26AA188-CDFF-3604-7060-16E2AEFB72AC}"/>
                  </a:ext>
                </a:extLst>
              </p14:cNvPr>
              <p14:cNvContentPartPr/>
              <p14:nvPr/>
            </p14:nvContentPartPr>
            <p14:xfrm>
              <a:off x="8974147" y="5571934"/>
              <a:ext cx="41400" cy="88200"/>
            </p14:xfrm>
          </p:contentPart>
        </mc:Choice>
        <mc:Fallback xmlns="">
          <p:pic>
            <p:nvPicPr>
              <p:cNvPr id="558" name="Ink 557">
                <a:extLst>
                  <a:ext uri="{FF2B5EF4-FFF2-40B4-BE49-F238E27FC236}">
                    <a16:creationId xmlns:a16="http://schemas.microsoft.com/office/drawing/2014/main" id="{A26AA188-CDFF-3604-7060-16E2AEFB72AC}"/>
                  </a:ext>
                </a:extLst>
              </p:cNvPr>
              <p:cNvPicPr/>
              <p:nvPr/>
            </p:nvPicPr>
            <p:blipFill>
              <a:blip r:embed="rId181"/>
              <a:stretch>
                <a:fillRect/>
              </a:stretch>
            </p:blipFill>
            <p:spPr>
              <a:xfrm>
                <a:off x="8956507" y="5553934"/>
                <a:ext cx="77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59" name="Ink 558">
                <a:extLst>
                  <a:ext uri="{FF2B5EF4-FFF2-40B4-BE49-F238E27FC236}">
                    <a16:creationId xmlns:a16="http://schemas.microsoft.com/office/drawing/2014/main" id="{1FF9D3C5-E83F-F7FF-DC0F-9DF0F5981021}"/>
                  </a:ext>
                </a:extLst>
              </p14:cNvPr>
              <p14:cNvContentPartPr/>
              <p14:nvPr/>
            </p14:nvContentPartPr>
            <p14:xfrm>
              <a:off x="9121027" y="5465734"/>
              <a:ext cx="128880" cy="107280"/>
            </p14:xfrm>
          </p:contentPart>
        </mc:Choice>
        <mc:Fallback xmlns="">
          <p:pic>
            <p:nvPicPr>
              <p:cNvPr id="559" name="Ink 558">
                <a:extLst>
                  <a:ext uri="{FF2B5EF4-FFF2-40B4-BE49-F238E27FC236}">
                    <a16:creationId xmlns:a16="http://schemas.microsoft.com/office/drawing/2014/main" id="{1FF9D3C5-E83F-F7FF-DC0F-9DF0F5981021}"/>
                  </a:ext>
                </a:extLst>
              </p:cNvPr>
              <p:cNvPicPr/>
              <p:nvPr/>
            </p:nvPicPr>
            <p:blipFill>
              <a:blip r:embed="rId183"/>
              <a:stretch>
                <a:fillRect/>
              </a:stretch>
            </p:blipFill>
            <p:spPr>
              <a:xfrm>
                <a:off x="9103387" y="5448094"/>
                <a:ext cx="164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60" name="Ink 559">
                <a:extLst>
                  <a:ext uri="{FF2B5EF4-FFF2-40B4-BE49-F238E27FC236}">
                    <a16:creationId xmlns:a16="http://schemas.microsoft.com/office/drawing/2014/main" id="{CEB8F62B-BD03-B59A-77A8-DE4E4149C537}"/>
                  </a:ext>
                </a:extLst>
              </p14:cNvPr>
              <p14:cNvContentPartPr/>
              <p14:nvPr/>
            </p14:nvContentPartPr>
            <p14:xfrm>
              <a:off x="9270427" y="5457454"/>
              <a:ext cx="124920" cy="95400"/>
            </p14:xfrm>
          </p:contentPart>
        </mc:Choice>
        <mc:Fallback xmlns="">
          <p:pic>
            <p:nvPicPr>
              <p:cNvPr id="560" name="Ink 559">
                <a:extLst>
                  <a:ext uri="{FF2B5EF4-FFF2-40B4-BE49-F238E27FC236}">
                    <a16:creationId xmlns:a16="http://schemas.microsoft.com/office/drawing/2014/main" id="{CEB8F62B-BD03-B59A-77A8-DE4E4149C537}"/>
                  </a:ext>
                </a:extLst>
              </p:cNvPr>
              <p:cNvPicPr/>
              <p:nvPr/>
            </p:nvPicPr>
            <p:blipFill>
              <a:blip r:embed="rId185"/>
              <a:stretch>
                <a:fillRect/>
              </a:stretch>
            </p:blipFill>
            <p:spPr>
              <a:xfrm>
                <a:off x="9252787" y="5439814"/>
                <a:ext cx="160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61" name="Ink 560">
                <a:extLst>
                  <a:ext uri="{FF2B5EF4-FFF2-40B4-BE49-F238E27FC236}">
                    <a16:creationId xmlns:a16="http://schemas.microsoft.com/office/drawing/2014/main" id="{A66120C6-7711-FD64-AA03-EDECD7D074B5}"/>
                  </a:ext>
                </a:extLst>
              </p14:cNvPr>
              <p14:cNvContentPartPr/>
              <p14:nvPr/>
            </p14:nvContentPartPr>
            <p14:xfrm>
              <a:off x="9461227" y="5364934"/>
              <a:ext cx="97920" cy="156600"/>
            </p14:xfrm>
          </p:contentPart>
        </mc:Choice>
        <mc:Fallback xmlns="">
          <p:pic>
            <p:nvPicPr>
              <p:cNvPr id="561" name="Ink 560">
                <a:extLst>
                  <a:ext uri="{FF2B5EF4-FFF2-40B4-BE49-F238E27FC236}">
                    <a16:creationId xmlns:a16="http://schemas.microsoft.com/office/drawing/2014/main" id="{A66120C6-7711-FD64-AA03-EDECD7D074B5}"/>
                  </a:ext>
                </a:extLst>
              </p:cNvPr>
              <p:cNvPicPr/>
              <p:nvPr/>
            </p:nvPicPr>
            <p:blipFill>
              <a:blip r:embed="rId187"/>
              <a:stretch>
                <a:fillRect/>
              </a:stretch>
            </p:blipFill>
            <p:spPr>
              <a:xfrm>
                <a:off x="9443587" y="5346934"/>
                <a:ext cx="133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62" name="Ink 561">
                <a:extLst>
                  <a:ext uri="{FF2B5EF4-FFF2-40B4-BE49-F238E27FC236}">
                    <a16:creationId xmlns:a16="http://schemas.microsoft.com/office/drawing/2014/main" id="{E9E2F0D6-ECB2-C0D9-0CF8-03C3228D422E}"/>
                  </a:ext>
                </a:extLst>
              </p14:cNvPr>
              <p14:cNvContentPartPr/>
              <p14:nvPr/>
            </p14:nvContentPartPr>
            <p14:xfrm>
              <a:off x="9665347" y="5272054"/>
              <a:ext cx="158040" cy="242640"/>
            </p14:xfrm>
          </p:contentPart>
        </mc:Choice>
        <mc:Fallback xmlns="">
          <p:pic>
            <p:nvPicPr>
              <p:cNvPr id="562" name="Ink 561">
                <a:extLst>
                  <a:ext uri="{FF2B5EF4-FFF2-40B4-BE49-F238E27FC236}">
                    <a16:creationId xmlns:a16="http://schemas.microsoft.com/office/drawing/2014/main" id="{E9E2F0D6-ECB2-C0D9-0CF8-03C3228D422E}"/>
                  </a:ext>
                </a:extLst>
              </p:cNvPr>
              <p:cNvPicPr/>
              <p:nvPr/>
            </p:nvPicPr>
            <p:blipFill>
              <a:blip r:embed="rId189"/>
              <a:stretch>
                <a:fillRect/>
              </a:stretch>
            </p:blipFill>
            <p:spPr>
              <a:xfrm>
                <a:off x="9647347" y="5254414"/>
                <a:ext cx="193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63" name="Ink 562">
                <a:extLst>
                  <a:ext uri="{FF2B5EF4-FFF2-40B4-BE49-F238E27FC236}">
                    <a16:creationId xmlns:a16="http://schemas.microsoft.com/office/drawing/2014/main" id="{FCF778A4-26E1-6B41-6880-E0145133748C}"/>
                  </a:ext>
                </a:extLst>
              </p14:cNvPr>
              <p14:cNvContentPartPr/>
              <p14:nvPr/>
            </p14:nvContentPartPr>
            <p14:xfrm>
              <a:off x="9873787" y="5486254"/>
              <a:ext cx="99360" cy="105480"/>
            </p14:xfrm>
          </p:contentPart>
        </mc:Choice>
        <mc:Fallback xmlns="">
          <p:pic>
            <p:nvPicPr>
              <p:cNvPr id="563" name="Ink 562">
                <a:extLst>
                  <a:ext uri="{FF2B5EF4-FFF2-40B4-BE49-F238E27FC236}">
                    <a16:creationId xmlns:a16="http://schemas.microsoft.com/office/drawing/2014/main" id="{FCF778A4-26E1-6B41-6880-E0145133748C}"/>
                  </a:ext>
                </a:extLst>
              </p:cNvPr>
              <p:cNvPicPr/>
              <p:nvPr/>
            </p:nvPicPr>
            <p:blipFill>
              <a:blip r:embed="rId191"/>
              <a:stretch>
                <a:fillRect/>
              </a:stretch>
            </p:blipFill>
            <p:spPr>
              <a:xfrm>
                <a:off x="9855787" y="5468614"/>
                <a:ext cx="13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64" name="Ink 563">
                <a:extLst>
                  <a:ext uri="{FF2B5EF4-FFF2-40B4-BE49-F238E27FC236}">
                    <a16:creationId xmlns:a16="http://schemas.microsoft.com/office/drawing/2014/main" id="{0A06A502-AE59-8EB2-4123-106944A12DD5}"/>
                  </a:ext>
                </a:extLst>
              </p14:cNvPr>
              <p14:cNvContentPartPr/>
              <p14:nvPr/>
            </p14:nvContentPartPr>
            <p14:xfrm>
              <a:off x="9786667" y="5216614"/>
              <a:ext cx="108720" cy="12960"/>
            </p14:xfrm>
          </p:contentPart>
        </mc:Choice>
        <mc:Fallback xmlns="">
          <p:pic>
            <p:nvPicPr>
              <p:cNvPr id="564" name="Ink 563">
                <a:extLst>
                  <a:ext uri="{FF2B5EF4-FFF2-40B4-BE49-F238E27FC236}">
                    <a16:creationId xmlns:a16="http://schemas.microsoft.com/office/drawing/2014/main" id="{0A06A502-AE59-8EB2-4123-106944A12DD5}"/>
                  </a:ext>
                </a:extLst>
              </p:cNvPr>
              <p:cNvPicPr/>
              <p:nvPr/>
            </p:nvPicPr>
            <p:blipFill>
              <a:blip r:embed="rId193"/>
              <a:stretch>
                <a:fillRect/>
              </a:stretch>
            </p:blipFill>
            <p:spPr>
              <a:xfrm>
                <a:off x="9769027" y="5198614"/>
                <a:ext cx="144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65" name="Ink 564">
                <a:extLst>
                  <a:ext uri="{FF2B5EF4-FFF2-40B4-BE49-F238E27FC236}">
                    <a16:creationId xmlns:a16="http://schemas.microsoft.com/office/drawing/2014/main" id="{7DA7A33B-47B6-B35F-9270-BA481758073A}"/>
                  </a:ext>
                </a:extLst>
              </p14:cNvPr>
              <p14:cNvContentPartPr/>
              <p14:nvPr/>
            </p14:nvContentPartPr>
            <p14:xfrm>
              <a:off x="9929587" y="5115094"/>
              <a:ext cx="87840" cy="158400"/>
            </p14:xfrm>
          </p:contentPart>
        </mc:Choice>
        <mc:Fallback xmlns="">
          <p:pic>
            <p:nvPicPr>
              <p:cNvPr id="565" name="Ink 564">
                <a:extLst>
                  <a:ext uri="{FF2B5EF4-FFF2-40B4-BE49-F238E27FC236}">
                    <a16:creationId xmlns:a16="http://schemas.microsoft.com/office/drawing/2014/main" id="{7DA7A33B-47B6-B35F-9270-BA481758073A}"/>
                  </a:ext>
                </a:extLst>
              </p:cNvPr>
              <p:cNvPicPr/>
              <p:nvPr/>
            </p:nvPicPr>
            <p:blipFill>
              <a:blip r:embed="rId195"/>
              <a:stretch>
                <a:fillRect/>
              </a:stretch>
            </p:blipFill>
            <p:spPr>
              <a:xfrm>
                <a:off x="9911947" y="5097094"/>
                <a:ext cx="12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66" name="Ink 565">
                <a:extLst>
                  <a:ext uri="{FF2B5EF4-FFF2-40B4-BE49-F238E27FC236}">
                    <a16:creationId xmlns:a16="http://schemas.microsoft.com/office/drawing/2014/main" id="{703F5B19-2C3B-BE7F-3F89-F9E78B790B30}"/>
                  </a:ext>
                </a:extLst>
              </p14:cNvPr>
              <p14:cNvContentPartPr/>
              <p14:nvPr/>
            </p14:nvContentPartPr>
            <p14:xfrm>
              <a:off x="8685427" y="2735494"/>
              <a:ext cx="148320" cy="152640"/>
            </p14:xfrm>
          </p:contentPart>
        </mc:Choice>
        <mc:Fallback xmlns="">
          <p:pic>
            <p:nvPicPr>
              <p:cNvPr id="566" name="Ink 565">
                <a:extLst>
                  <a:ext uri="{FF2B5EF4-FFF2-40B4-BE49-F238E27FC236}">
                    <a16:creationId xmlns:a16="http://schemas.microsoft.com/office/drawing/2014/main" id="{703F5B19-2C3B-BE7F-3F89-F9E78B790B30}"/>
                  </a:ext>
                </a:extLst>
              </p:cNvPr>
              <p:cNvPicPr/>
              <p:nvPr/>
            </p:nvPicPr>
            <p:blipFill>
              <a:blip r:embed="rId197"/>
              <a:stretch>
                <a:fillRect/>
              </a:stretch>
            </p:blipFill>
            <p:spPr>
              <a:xfrm>
                <a:off x="8667787" y="2717854"/>
                <a:ext cx="183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67" name="Ink 566">
                <a:extLst>
                  <a:ext uri="{FF2B5EF4-FFF2-40B4-BE49-F238E27FC236}">
                    <a16:creationId xmlns:a16="http://schemas.microsoft.com/office/drawing/2014/main" id="{C5994C11-0C2F-EEA5-EFB2-1389410A749F}"/>
                  </a:ext>
                </a:extLst>
              </p14:cNvPr>
              <p14:cNvContentPartPr/>
              <p14:nvPr/>
            </p14:nvContentPartPr>
            <p14:xfrm>
              <a:off x="8892427" y="2785534"/>
              <a:ext cx="96480" cy="78840"/>
            </p14:xfrm>
          </p:contentPart>
        </mc:Choice>
        <mc:Fallback xmlns="">
          <p:pic>
            <p:nvPicPr>
              <p:cNvPr id="567" name="Ink 566">
                <a:extLst>
                  <a:ext uri="{FF2B5EF4-FFF2-40B4-BE49-F238E27FC236}">
                    <a16:creationId xmlns:a16="http://schemas.microsoft.com/office/drawing/2014/main" id="{C5994C11-0C2F-EEA5-EFB2-1389410A749F}"/>
                  </a:ext>
                </a:extLst>
              </p:cNvPr>
              <p:cNvPicPr/>
              <p:nvPr/>
            </p:nvPicPr>
            <p:blipFill>
              <a:blip r:embed="rId199"/>
              <a:stretch>
                <a:fillRect/>
              </a:stretch>
            </p:blipFill>
            <p:spPr>
              <a:xfrm>
                <a:off x="8874787" y="2767534"/>
                <a:ext cx="132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68" name="Ink 567">
                <a:extLst>
                  <a:ext uri="{FF2B5EF4-FFF2-40B4-BE49-F238E27FC236}">
                    <a16:creationId xmlns:a16="http://schemas.microsoft.com/office/drawing/2014/main" id="{9B1D4065-B434-EEAF-E920-8A432C76611A}"/>
                  </a:ext>
                </a:extLst>
              </p14:cNvPr>
              <p14:cNvContentPartPr/>
              <p14:nvPr/>
            </p14:nvContentPartPr>
            <p14:xfrm>
              <a:off x="9044707" y="2777614"/>
              <a:ext cx="143640" cy="87120"/>
            </p14:xfrm>
          </p:contentPart>
        </mc:Choice>
        <mc:Fallback xmlns="">
          <p:pic>
            <p:nvPicPr>
              <p:cNvPr id="568" name="Ink 567">
                <a:extLst>
                  <a:ext uri="{FF2B5EF4-FFF2-40B4-BE49-F238E27FC236}">
                    <a16:creationId xmlns:a16="http://schemas.microsoft.com/office/drawing/2014/main" id="{9B1D4065-B434-EEAF-E920-8A432C76611A}"/>
                  </a:ext>
                </a:extLst>
              </p:cNvPr>
              <p:cNvPicPr/>
              <p:nvPr/>
            </p:nvPicPr>
            <p:blipFill>
              <a:blip r:embed="rId201"/>
              <a:stretch>
                <a:fillRect/>
              </a:stretch>
            </p:blipFill>
            <p:spPr>
              <a:xfrm>
                <a:off x="9026707" y="2759974"/>
                <a:ext cx="179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9" name="Ink 568">
                <a:extLst>
                  <a:ext uri="{FF2B5EF4-FFF2-40B4-BE49-F238E27FC236}">
                    <a16:creationId xmlns:a16="http://schemas.microsoft.com/office/drawing/2014/main" id="{EA40ED3C-0251-8654-3749-13522DCA7C58}"/>
                  </a:ext>
                </a:extLst>
              </p14:cNvPr>
              <p14:cNvContentPartPr/>
              <p14:nvPr/>
            </p14:nvContentPartPr>
            <p14:xfrm>
              <a:off x="9237307" y="2785894"/>
              <a:ext cx="103680" cy="94320"/>
            </p14:xfrm>
          </p:contentPart>
        </mc:Choice>
        <mc:Fallback xmlns="">
          <p:pic>
            <p:nvPicPr>
              <p:cNvPr id="569" name="Ink 568">
                <a:extLst>
                  <a:ext uri="{FF2B5EF4-FFF2-40B4-BE49-F238E27FC236}">
                    <a16:creationId xmlns:a16="http://schemas.microsoft.com/office/drawing/2014/main" id="{EA40ED3C-0251-8654-3749-13522DCA7C58}"/>
                  </a:ext>
                </a:extLst>
              </p:cNvPr>
              <p:cNvPicPr/>
              <p:nvPr/>
            </p:nvPicPr>
            <p:blipFill>
              <a:blip r:embed="rId203"/>
              <a:stretch>
                <a:fillRect/>
              </a:stretch>
            </p:blipFill>
            <p:spPr>
              <a:xfrm>
                <a:off x="9219667" y="2767894"/>
                <a:ext cx="139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70" name="Ink 569">
                <a:extLst>
                  <a:ext uri="{FF2B5EF4-FFF2-40B4-BE49-F238E27FC236}">
                    <a16:creationId xmlns:a16="http://schemas.microsoft.com/office/drawing/2014/main" id="{7F1812A9-D970-2AC5-54CA-0AD73E4DB3EF}"/>
                  </a:ext>
                </a:extLst>
              </p14:cNvPr>
              <p14:cNvContentPartPr/>
              <p14:nvPr/>
            </p14:nvContentPartPr>
            <p14:xfrm>
              <a:off x="9358627" y="2800294"/>
              <a:ext cx="170640" cy="87120"/>
            </p14:xfrm>
          </p:contentPart>
        </mc:Choice>
        <mc:Fallback xmlns="">
          <p:pic>
            <p:nvPicPr>
              <p:cNvPr id="570" name="Ink 569">
                <a:extLst>
                  <a:ext uri="{FF2B5EF4-FFF2-40B4-BE49-F238E27FC236}">
                    <a16:creationId xmlns:a16="http://schemas.microsoft.com/office/drawing/2014/main" id="{7F1812A9-D970-2AC5-54CA-0AD73E4DB3EF}"/>
                  </a:ext>
                </a:extLst>
              </p:cNvPr>
              <p:cNvPicPr/>
              <p:nvPr/>
            </p:nvPicPr>
            <p:blipFill>
              <a:blip r:embed="rId205"/>
              <a:stretch>
                <a:fillRect/>
              </a:stretch>
            </p:blipFill>
            <p:spPr>
              <a:xfrm>
                <a:off x="9340627" y="2782294"/>
                <a:ext cx="206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71" name="Ink 570">
                <a:extLst>
                  <a:ext uri="{FF2B5EF4-FFF2-40B4-BE49-F238E27FC236}">
                    <a16:creationId xmlns:a16="http://schemas.microsoft.com/office/drawing/2014/main" id="{98F99401-4E4E-C8DF-B33F-CC199A9574F7}"/>
                  </a:ext>
                </a:extLst>
              </p14:cNvPr>
              <p14:cNvContentPartPr/>
              <p14:nvPr/>
            </p14:nvContentPartPr>
            <p14:xfrm>
              <a:off x="9493987" y="2650174"/>
              <a:ext cx="84600" cy="234720"/>
            </p14:xfrm>
          </p:contentPart>
        </mc:Choice>
        <mc:Fallback xmlns="">
          <p:pic>
            <p:nvPicPr>
              <p:cNvPr id="571" name="Ink 570">
                <a:extLst>
                  <a:ext uri="{FF2B5EF4-FFF2-40B4-BE49-F238E27FC236}">
                    <a16:creationId xmlns:a16="http://schemas.microsoft.com/office/drawing/2014/main" id="{98F99401-4E4E-C8DF-B33F-CC199A9574F7}"/>
                  </a:ext>
                </a:extLst>
              </p:cNvPr>
              <p:cNvPicPr/>
              <p:nvPr/>
            </p:nvPicPr>
            <p:blipFill>
              <a:blip r:embed="rId207"/>
              <a:stretch>
                <a:fillRect/>
              </a:stretch>
            </p:blipFill>
            <p:spPr>
              <a:xfrm>
                <a:off x="9476347" y="2632174"/>
                <a:ext cx="120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72" name="Ink 571">
                <a:extLst>
                  <a:ext uri="{FF2B5EF4-FFF2-40B4-BE49-F238E27FC236}">
                    <a16:creationId xmlns:a16="http://schemas.microsoft.com/office/drawing/2014/main" id="{59A575E7-4947-369F-8120-92661B993B31}"/>
                  </a:ext>
                </a:extLst>
              </p14:cNvPr>
              <p14:cNvContentPartPr/>
              <p14:nvPr/>
            </p14:nvContentPartPr>
            <p14:xfrm>
              <a:off x="9550867" y="2810374"/>
              <a:ext cx="17280" cy="11520"/>
            </p14:xfrm>
          </p:contentPart>
        </mc:Choice>
        <mc:Fallback xmlns="">
          <p:pic>
            <p:nvPicPr>
              <p:cNvPr id="572" name="Ink 571">
                <a:extLst>
                  <a:ext uri="{FF2B5EF4-FFF2-40B4-BE49-F238E27FC236}">
                    <a16:creationId xmlns:a16="http://schemas.microsoft.com/office/drawing/2014/main" id="{59A575E7-4947-369F-8120-92661B993B31}"/>
                  </a:ext>
                </a:extLst>
              </p:cNvPr>
              <p:cNvPicPr/>
              <p:nvPr/>
            </p:nvPicPr>
            <p:blipFill>
              <a:blip r:embed="rId209"/>
              <a:stretch>
                <a:fillRect/>
              </a:stretch>
            </p:blipFill>
            <p:spPr>
              <a:xfrm>
                <a:off x="9533227" y="2792734"/>
                <a:ext cx="52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73" name="Ink 572">
                <a:extLst>
                  <a:ext uri="{FF2B5EF4-FFF2-40B4-BE49-F238E27FC236}">
                    <a16:creationId xmlns:a16="http://schemas.microsoft.com/office/drawing/2014/main" id="{555AE151-6B68-A2A0-CE0E-AE6C1BB19319}"/>
                  </a:ext>
                </a:extLst>
              </p14:cNvPr>
              <p14:cNvContentPartPr/>
              <p14:nvPr/>
            </p14:nvContentPartPr>
            <p14:xfrm>
              <a:off x="9650587" y="2826214"/>
              <a:ext cx="83520" cy="83160"/>
            </p14:xfrm>
          </p:contentPart>
        </mc:Choice>
        <mc:Fallback xmlns="">
          <p:pic>
            <p:nvPicPr>
              <p:cNvPr id="573" name="Ink 572">
                <a:extLst>
                  <a:ext uri="{FF2B5EF4-FFF2-40B4-BE49-F238E27FC236}">
                    <a16:creationId xmlns:a16="http://schemas.microsoft.com/office/drawing/2014/main" id="{555AE151-6B68-A2A0-CE0E-AE6C1BB19319}"/>
                  </a:ext>
                </a:extLst>
              </p:cNvPr>
              <p:cNvPicPr/>
              <p:nvPr/>
            </p:nvPicPr>
            <p:blipFill>
              <a:blip r:embed="rId211"/>
              <a:stretch>
                <a:fillRect/>
              </a:stretch>
            </p:blipFill>
            <p:spPr>
              <a:xfrm>
                <a:off x="9632587" y="2808574"/>
                <a:ext cx="11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74" name="Ink 573">
                <a:extLst>
                  <a:ext uri="{FF2B5EF4-FFF2-40B4-BE49-F238E27FC236}">
                    <a16:creationId xmlns:a16="http://schemas.microsoft.com/office/drawing/2014/main" id="{6F2F745C-CC6E-77AC-E004-BAA7B4ACCC5D}"/>
                  </a:ext>
                </a:extLst>
              </p14:cNvPr>
              <p14:cNvContentPartPr/>
              <p14:nvPr/>
            </p14:nvContentPartPr>
            <p14:xfrm>
              <a:off x="9801427" y="2848174"/>
              <a:ext cx="138960" cy="57240"/>
            </p14:xfrm>
          </p:contentPart>
        </mc:Choice>
        <mc:Fallback xmlns="">
          <p:pic>
            <p:nvPicPr>
              <p:cNvPr id="574" name="Ink 573">
                <a:extLst>
                  <a:ext uri="{FF2B5EF4-FFF2-40B4-BE49-F238E27FC236}">
                    <a16:creationId xmlns:a16="http://schemas.microsoft.com/office/drawing/2014/main" id="{6F2F745C-CC6E-77AC-E004-BAA7B4ACCC5D}"/>
                  </a:ext>
                </a:extLst>
              </p:cNvPr>
              <p:cNvPicPr/>
              <p:nvPr/>
            </p:nvPicPr>
            <p:blipFill>
              <a:blip r:embed="rId213"/>
              <a:stretch>
                <a:fillRect/>
              </a:stretch>
            </p:blipFill>
            <p:spPr>
              <a:xfrm>
                <a:off x="9783427" y="2830534"/>
                <a:ext cx="174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75" name="Ink 574">
                <a:extLst>
                  <a:ext uri="{FF2B5EF4-FFF2-40B4-BE49-F238E27FC236}">
                    <a16:creationId xmlns:a16="http://schemas.microsoft.com/office/drawing/2014/main" id="{BFB1A0AE-B3A7-DA2D-062B-9D72C2281AFB}"/>
                  </a:ext>
                </a:extLst>
              </p14:cNvPr>
              <p14:cNvContentPartPr/>
              <p14:nvPr/>
            </p14:nvContentPartPr>
            <p14:xfrm>
              <a:off x="9970987" y="2700214"/>
              <a:ext cx="208080" cy="244080"/>
            </p14:xfrm>
          </p:contentPart>
        </mc:Choice>
        <mc:Fallback xmlns="">
          <p:pic>
            <p:nvPicPr>
              <p:cNvPr id="575" name="Ink 574">
                <a:extLst>
                  <a:ext uri="{FF2B5EF4-FFF2-40B4-BE49-F238E27FC236}">
                    <a16:creationId xmlns:a16="http://schemas.microsoft.com/office/drawing/2014/main" id="{BFB1A0AE-B3A7-DA2D-062B-9D72C2281AFB}"/>
                  </a:ext>
                </a:extLst>
              </p:cNvPr>
              <p:cNvPicPr/>
              <p:nvPr/>
            </p:nvPicPr>
            <p:blipFill>
              <a:blip r:embed="rId215"/>
              <a:stretch>
                <a:fillRect/>
              </a:stretch>
            </p:blipFill>
            <p:spPr>
              <a:xfrm>
                <a:off x="9953347" y="2682574"/>
                <a:ext cx="2437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76" name="Ink 575">
                <a:extLst>
                  <a:ext uri="{FF2B5EF4-FFF2-40B4-BE49-F238E27FC236}">
                    <a16:creationId xmlns:a16="http://schemas.microsoft.com/office/drawing/2014/main" id="{C3262BBC-6283-B2D4-AD87-DAAE4D6AC9F2}"/>
                  </a:ext>
                </a:extLst>
              </p14:cNvPr>
              <p14:cNvContentPartPr/>
              <p14:nvPr/>
            </p14:nvContentPartPr>
            <p14:xfrm>
              <a:off x="10136587" y="2847094"/>
              <a:ext cx="34560" cy="17640"/>
            </p14:xfrm>
          </p:contentPart>
        </mc:Choice>
        <mc:Fallback xmlns="">
          <p:pic>
            <p:nvPicPr>
              <p:cNvPr id="576" name="Ink 575">
                <a:extLst>
                  <a:ext uri="{FF2B5EF4-FFF2-40B4-BE49-F238E27FC236}">
                    <a16:creationId xmlns:a16="http://schemas.microsoft.com/office/drawing/2014/main" id="{C3262BBC-6283-B2D4-AD87-DAAE4D6AC9F2}"/>
                  </a:ext>
                </a:extLst>
              </p:cNvPr>
              <p:cNvPicPr/>
              <p:nvPr/>
            </p:nvPicPr>
            <p:blipFill>
              <a:blip r:embed="rId217"/>
              <a:stretch>
                <a:fillRect/>
              </a:stretch>
            </p:blipFill>
            <p:spPr>
              <a:xfrm>
                <a:off x="10118947" y="2829094"/>
                <a:ext cx="7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77" name="Ink 576">
                <a:extLst>
                  <a:ext uri="{FF2B5EF4-FFF2-40B4-BE49-F238E27FC236}">
                    <a16:creationId xmlns:a16="http://schemas.microsoft.com/office/drawing/2014/main" id="{891F3A10-0984-869B-E4DA-C4B3330DC2F9}"/>
                  </a:ext>
                </a:extLst>
              </p14:cNvPr>
              <p14:cNvContentPartPr/>
              <p14:nvPr/>
            </p14:nvContentPartPr>
            <p14:xfrm>
              <a:off x="10220107" y="2858254"/>
              <a:ext cx="120600" cy="92880"/>
            </p14:xfrm>
          </p:contentPart>
        </mc:Choice>
        <mc:Fallback xmlns="">
          <p:pic>
            <p:nvPicPr>
              <p:cNvPr id="577" name="Ink 576">
                <a:extLst>
                  <a:ext uri="{FF2B5EF4-FFF2-40B4-BE49-F238E27FC236}">
                    <a16:creationId xmlns:a16="http://schemas.microsoft.com/office/drawing/2014/main" id="{891F3A10-0984-869B-E4DA-C4B3330DC2F9}"/>
                  </a:ext>
                </a:extLst>
              </p:cNvPr>
              <p:cNvPicPr/>
              <p:nvPr/>
            </p:nvPicPr>
            <p:blipFill>
              <a:blip r:embed="rId219"/>
              <a:stretch>
                <a:fillRect/>
              </a:stretch>
            </p:blipFill>
            <p:spPr>
              <a:xfrm>
                <a:off x="10202107" y="2840614"/>
                <a:ext cx="156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78" name="Ink 577">
                <a:extLst>
                  <a:ext uri="{FF2B5EF4-FFF2-40B4-BE49-F238E27FC236}">
                    <a16:creationId xmlns:a16="http://schemas.microsoft.com/office/drawing/2014/main" id="{E5598BDF-24BD-A2DE-8938-BBE298453BEB}"/>
                  </a:ext>
                </a:extLst>
              </p14:cNvPr>
              <p14:cNvContentPartPr/>
              <p14:nvPr/>
            </p14:nvContentPartPr>
            <p14:xfrm>
              <a:off x="10337107" y="2685814"/>
              <a:ext cx="106200" cy="266760"/>
            </p14:xfrm>
          </p:contentPart>
        </mc:Choice>
        <mc:Fallback xmlns="">
          <p:pic>
            <p:nvPicPr>
              <p:cNvPr id="578" name="Ink 577">
                <a:extLst>
                  <a:ext uri="{FF2B5EF4-FFF2-40B4-BE49-F238E27FC236}">
                    <a16:creationId xmlns:a16="http://schemas.microsoft.com/office/drawing/2014/main" id="{E5598BDF-24BD-A2DE-8938-BBE298453BEB}"/>
                  </a:ext>
                </a:extLst>
              </p:cNvPr>
              <p:cNvPicPr/>
              <p:nvPr/>
            </p:nvPicPr>
            <p:blipFill>
              <a:blip r:embed="rId221"/>
              <a:stretch>
                <a:fillRect/>
              </a:stretch>
            </p:blipFill>
            <p:spPr>
              <a:xfrm>
                <a:off x="10319467" y="2667814"/>
                <a:ext cx="141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9" name="Ink 578">
                <a:extLst>
                  <a:ext uri="{FF2B5EF4-FFF2-40B4-BE49-F238E27FC236}">
                    <a16:creationId xmlns:a16="http://schemas.microsoft.com/office/drawing/2014/main" id="{F7E16981-5858-704D-98CA-BF27710A9CA1}"/>
                  </a:ext>
                </a:extLst>
              </p14:cNvPr>
              <p14:cNvContentPartPr/>
              <p14:nvPr/>
            </p14:nvContentPartPr>
            <p14:xfrm>
              <a:off x="8936347" y="3285934"/>
              <a:ext cx="265320" cy="116280"/>
            </p14:xfrm>
          </p:contentPart>
        </mc:Choice>
        <mc:Fallback xmlns="">
          <p:pic>
            <p:nvPicPr>
              <p:cNvPr id="579" name="Ink 578">
                <a:extLst>
                  <a:ext uri="{FF2B5EF4-FFF2-40B4-BE49-F238E27FC236}">
                    <a16:creationId xmlns:a16="http://schemas.microsoft.com/office/drawing/2014/main" id="{F7E16981-5858-704D-98CA-BF27710A9CA1}"/>
                  </a:ext>
                </a:extLst>
              </p:cNvPr>
              <p:cNvPicPr/>
              <p:nvPr/>
            </p:nvPicPr>
            <p:blipFill>
              <a:blip r:embed="rId223"/>
              <a:stretch>
                <a:fillRect/>
              </a:stretch>
            </p:blipFill>
            <p:spPr>
              <a:xfrm>
                <a:off x="8918707" y="3267934"/>
                <a:ext cx="300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0" name="Ink 579">
                <a:extLst>
                  <a:ext uri="{FF2B5EF4-FFF2-40B4-BE49-F238E27FC236}">
                    <a16:creationId xmlns:a16="http://schemas.microsoft.com/office/drawing/2014/main" id="{C0F7E38E-C8D8-8268-310A-5AEB08100AF9}"/>
                  </a:ext>
                </a:extLst>
              </p14:cNvPr>
              <p14:cNvContentPartPr/>
              <p14:nvPr/>
            </p14:nvContentPartPr>
            <p14:xfrm>
              <a:off x="9293827" y="3260374"/>
              <a:ext cx="21960" cy="118440"/>
            </p14:xfrm>
          </p:contentPart>
        </mc:Choice>
        <mc:Fallback xmlns="">
          <p:pic>
            <p:nvPicPr>
              <p:cNvPr id="580" name="Ink 579">
                <a:extLst>
                  <a:ext uri="{FF2B5EF4-FFF2-40B4-BE49-F238E27FC236}">
                    <a16:creationId xmlns:a16="http://schemas.microsoft.com/office/drawing/2014/main" id="{C0F7E38E-C8D8-8268-310A-5AEB08100AF9}"/>
                  </a:ext>
                </a:extLst>
              </p:cNvPr>
              <p:cNvPicPr/>
              <p:nvPr/>
            </p:nvPicPr>
            <p:blipFill>
              <a:blip r:embed="rId225"/>
              <a:stretch>
                <a:fillRect/>
              </a:stretch>
            </p:blipFill>
            <p:spPr>
              <a:xfrm>
                <a:off x="9275827" y="3242734"/>
                <a:ext cx="5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81" name="Ink 580">
                <a:extLst>
                  <a:ext uri="{FF2B5EF4-FFF2-40B4-BE49-F238E27FC236}">
                    <a16:creationId xmlns:a16="http://schemas.microsoft.com/office/drawing/2014/main" id="{22D5463D-98D3-6DF5-A418-A2803EB0FC1B}"/>
                  </a:ext>
                </a:extLst>
              </p14:cNvPr>
              <p14:cNvContentPartPr/>
              <p14:nvPr/>
            </p14:nvContentPartPr>
            <p14:xfrm>
              <a:off x="9422707" y="3064534"/>
              <a:ext cx="106200" cy="322920"/>
            </p14:xfrm>
          </p:contentPart>
        </mc:Choice>
        <mc:Fallback xmlns="">
          <p:pic>
            <p:nvPicPr>
              <p:cNvPr id="581" name="Ink 580">
                <a:extLst>
                  <a:ext uri="{FF2B5EF4-FFF2-40B4-BE49-F238E27FC236}">
                    <a16:creationId xmlns:a16="http://schemas.microsoft.com/office/drawing/2014/main" id="{22D5463D-98D3-6DF5-A418-A2803EB0FC1B}"/>
                  </a:ext>
                </a:extLst>
              </p:cNvPr>
              <p:cNvPicPr/>
              <p:nvPr/>
            </p:nvPicPr>
            <p:blipFill>
              <a:blip r:embed="rId227"/>
              <a:stretch>
                <a:fillRect/>
              </a:stretch>
            </p:blipFill>
            <p:spPr>
              <a:xfrm>
                <a:off x="9405067" y="3046534"/>
                <a:ext cx="141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2" name="Ink 581">
                <a:extLst>
                  <a:ext uri="{FF2B5EF4-FFF2-40B4-BE49-F238E27FC236}">
                    <a16:creationId xmlns:a16="http://schemas.microsoft.com/office/drawing/2014/main" id="{489EEDF7-B0C0-71A7-E196-054A3FD079C9}"/>
                  </a:ext>
                </a:extLst>
              </p14:cNvPr>
              <p14:cNvContentPartPr/>
              <p14:nvPr/>
            </p14:nvContentPartPr>
            <p14:xfrm>
              <a:off x="9472387" y="3286294"/>
              <a:ext cx="39240" cy="11520"/>
            </p14:xfrm>
          </p:contentPart>
        </mc:Choice>
        <mc:Fallback xmlns="">
          <p:pic>
            <p:nvPicPr>
              <p:cNvPr id="582" name="Ink 581">
                <a:extLst>
                  <a:ext uri="{FF2B5EF4-FFF2-40B4-BE49-F238E27FC236}">
                    <a16:creationId xmlns:a16="http://schemas.microsoft.com/office/drawing/2014/main" id="{489EEDF7-B0C0-71A7-E196-054A3FD079C9}"/>
                  </a:ext>
                </a:extLst>
              </p:cNvPr>
              <p:cNvPicPr/>
              <p:nvPr/>
            </p:nvPicPr>
            <p:blipFill>
              <a:blip r:embed="rId229"/>
              <a:stretch>
                <a:fillRect/>
              </a:stretch>
            </p:blipFill>
            <p:spPr>
              <a:xfrm>
                <a:off x="9454747" y="3268294"/>
                <a:ext cx="74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83" name="Ink 582">
                <a:extLst>
                  <a:ext uri="{FF2B5EF4-FFF2-40B4-BE49-F238E27FC236}">
                    <a16:creationId xmlns:a16="http://schemas.microsoft.com/office/drawing/2014/main" id="{F99C61E8-0DD7-332D-4E40-F8DA8CC1092C}"/>
                  </a:ext>
                </a:extLst>
              </p14:cNvPr>
              <p14:cNvContentPartPr/>
              <p14:nvPr/>
            </p14:nvContentPartPr>
            <p14:xfrm>
              <a:off x="9572467" y="3057334"/>
              <a:ext cx="172080" cy="330480"/>
            </p14:xfrm>
          </p:contentPart>
        </mc:Choice>
        <mc:Fallback xmlns="">
          <p:pic>
            <p:nvPicPr>
              <p:cNvPr id="583" name="Ink 582">
                <a:extLst>
                  <a:ext uri="{FF2B5EF4-FFF2-40B4-BE49-F238E27FC236}">
                    <a16:creationId xmlns:a16="http://schemas.microsoft.com/office/drawing/2014/main" id="{F99C61E8-0DD7-332D-4E40-F8DA8CC1092C}"/>
                  </a:ext>
                </a:extLst>
              </p:cNvPr>
              <p:cNvPicPr/>
              <p:nvPr/>
            </p:nvPicPr>
            <p:blipFill>
              <a:blip r:embed="rId231"/>
              <a:stretch>
                <a:fillRect/>
              </a:stretch>
            </p:blipFill>
            <p:spPr>
              <a:xfrm>
                <a:off x="9554467" y="3039694"/>
                <a:ext cx="207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84" name="Ink 583">
                <a:extLst>
                  <a:ext uri="{FF2B5EF4-FFF2-40B4-BE49-F238E27FC236}">
                    <a16:creationId xmlns:a16="http://schemas.microsoft.com/office/drawing/2014/main" id="{51FC5DDC-825D-E773-D615-29A7098C1FBB}"/>
                  </a:ext>
                </a:extLst>
              </p14:cNvPr>
              <p14:cNvContentPartPr/>
              <p14:nvPr/>
            </p14:nvContentPartPr>
            <p14:xfrm>
              <a:off x="8399587" y="3829174"/>
              <a:ext cx="164880" cy="456120"/>
            </p14:xfrm>
          </p:contentPart>
        </mc:Choice>
        <mc:Fallback xmlns="">
          <p:pic>
            <p:nvPicPr>
              <p:cNvPr id="584" name="Ink 583">
                <a:extLst>
                  <a:ext uri="{FF2B5EF4-FFF2-40B4-BE49-F238E27FC236}">
                    <a16:creationId xmlns:a16="http://schemas.microsoft.com/office/drawing/2014/main" id="{51FC5DDC-825D-E773-D615-29A7098C1FBB}"/>
                  </a:ext>
                </a:extLst>
              </p:cNvPr>
              <p:cNvPicPr/>
              <p:nvPr/>
            </p:nvPicPr>
            <p:blipFill>
              <a:blip r:embed="rId233"/>
              <a:stretch>
                <a:fillRect/>
              </a:stretch>
            </p:blipFill>
            <p:spPr>
              <a:xfrm>
                <a:off x="8381587" y="3811174"/>
                <a:ext cx="2005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85" name="Ink 584">
                <a:extLst>
                  <a:ext uri="{FF2B5EF4-FFF2-40B4-BE49-F238E27FC236}">
                    <a16:creationId xmlns:a16="http://schemas.microsoft.com/office/drawing/2014/main" id="{2F6851A3-D03A-61E4-DEEF-88A153169F3C}"/>
                  </a:ext>
                </a:extLst>
              </p14:cNvPr>
              <p14:cNvContentPartPr/>
              <p14:nvPr/>
            </p14:nvContentPartPr>
            <p14:xfrm>
              <a:off x="10034707" y="5029054"/>
              <a:ext cx="138600" cy="546480"/>
            </p14:xfrm>
          </p:contentPart>
        </mc:Choice>
        <mc:Fallback xmlns="">
          <p:pic>
            <p:nvPicPr>
              <p:cNvPr id="585" name="Ink 584">
                <a:extLst>
                  <a:ext uri="{FF2B5EF4-FFF2-40B4-BE49-F238E27FC236}">
                    <a16:creationId xmlns:a16="http://schemas.microsoft.com/office/drawing/2014/main" id="{2F6851A3-D03A-61E4-DEEF-88A153169F3C}"/>
                  </a:ext>
                </a:extLst>
              </p:cNvPr>
              <p:cNvPicPr/>
              <p:nvPr/>
            </p:nvPicPr>
            <p:blipFill>
              <a:blip r:embed="rId235"/>
              <a:stretch>
                <a:fillRect/>
              </a:stretch>
            </p:blipFill>
            <p:spPr>
              <a:xfrm>
                <a:off x="10017067" y="5011414"/>
                <a:ext cx="174240" cy="582120"/>
              </a:xfrm>
              <a:prstGeom prst="rect">
                <a:avLst/>
              </a:prstGeom>
            </p:spPr>
          </p:pic>
        </mc:Fallback>
      </mc:AlternateContent>
      <p:grpSp>
        <p:nvGrpSpPr>
          <p:cNvPr id="602" name="Group 601">
            <a:extLst>
              <a:ext uri="{FF2B5EF4-FFF2-40B4-BE49-F238E27FC236}">
                <a16:creationId xmlns:a16="http://schemas.microsoft.com/office/drawing/2014/main" id="{3F866D4C-3D1E-493F-AA9C-64421E7B9A4F}"/>
              </a:ext>
            </a:extLst>
          </p:cNvPr>
          <p:cNvGrpSpPr/>
          <p:nvPr/>
        </p:nvGrpSpPr>
        <p:grpSpPr>
          <a:xfrm>
            <a:off x="3894496" y="6093478"/>
            <a:ext cx="2498040" cy="412920"/>
            <a:chOff x="3894496" y="6093478"/>
            <a:chExt cx="2498040" cy="412920"/>
          </a:xfrm>
        </p:grpSpPr>
        <mc:AlternateContent xmlns:mc="http://schemas.openxmlformats.org/markup-compatibility/2006" xmlns:p14="http://schemas.microsoft.com/office/powerpoint/2010/main">
          <mc:Choice Requires="p14">
            <p:contentPart p14:bwMode="auto" r:id="rId236">
              <p14:nvContentPartPr>
                <p14:cNvPr id="590" name="Ink 589">
                  <a:extLst>
                    <a:ext uri="{FF2B5EF4-FFF2-40B4-BE49-F238E27FC236}">
                      <a16:creationId xmlns:a16="http://schemas.microsoft.com/office/drawing/2014/main" id="{28880E09-C0AC-6DFC-6AD4-FBBE5B9E6746}"/>
                    </a:ext>
                  </a:extLst>
                </p14:cNvPr>
                <p14:cNvContentPartPr/>
                <p14:nvPr/>
              </p14:nvContentPartPr>
              <p14:xfrm>
                <a:off x="3894496" y="6197878"/>
                <a:ext cx="67680" cy="102240"/>
              </p14:xfrm>
            </p:contentPart>
          </mc:Choice>
          <mc:Fallback xmlns="">
            <p:pic>
              <p:nvPicPr>
                <p:cNvPr id="590" name="Ink 589">
                  <a:extLst>
                    <a:ext uri="{FF2B5EF4-FFF2-40B4-BE49-F238E27FC236}">
                      <a16:creationId xmlns:a16="http://schemas.microsoft.com/office/drawing/2014/main" id="{28880E09-C0AC-6DFC-6AD4-FBBE5B9E6746}"/>
                    </a:ext>
                  </a:extLst>
                </p:cNvPr>
                <p:cNvPicPr/>
                <p:nvPr/>
              </p:nvPicPr>
              <p:blipFill>
                <a:blip r:embed="rId237"/>
                <a:stretch>
                  <a:fillRect/>
                </a:stretch>
              </p:blipFill>
              <p:spPr>
                <a:xfrm>
                  <a:off x="3876856" y="6180238"/>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91" name="Ink 590">
                  <a:extLst>
                    <a:ext uri="{FF2B5EF4-FFF2-40B4-BE49-F238E27FC236}">
                      <a16:creationId xmlns:a16="http://schemas.microsoft.com/office/drawing/2014/main" id="{D8CA07DD-FC12-B9B3-7ABB-A72CF9FBA624}"/>
                    </a:ext>
                  </a:extLst>
                </p14:cNvPr>
                <p14:cNvContentPartPr/>
                <p14:nvPr/>
              </p14:nvContentPartPr>
              <p14:xfrm>
                <a:off x="3957496" y="6170158"/>
                <a:ext cx="41040" cy="28800"/>
              </p14:xfrm>
            </p:contentPart>
          </mc:Choice>
          <mc:Fallback xmlns="">
            <p:pic>
              <p:nvPicPr>
                <p:cNvPr id="591" name="Ink 590">
                  <a:extLst>
                    <a:ext uri="{FF2B5EF4-FFF2-40B4-BE49-F238E27FC236}">
                      <a16:creationId xmlns:a16="http://schemas.microsoft.com/office/drawing/2014/main" id="{D8CA07DD-FC12-B9B3-7ABB-A72CF9FBA624}"/>
                    </a:ext>
                  </a:extLst>
                </p:cNvPr>
                <p:cNvPicPr/>
                <p:nvPr/>
              </p:nvPicPr>
              <p:blipFill>
                <a:blip r:embed="rId239"/>
                <a:stretch>
                  <a:fillRect/>
                </a:stretch>
              </p:blipFill>
              <p:spPr>
                <a:xfrm>
                  <a:off x="3939856" y="6152518"/>
                  <a:ext cx="7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92" name="Ink 591">
                  <a:extLst>
                    <a:ext uri="{FF2B5EF4-FFF2-40B4-BE49-F238E27FC236}">
                      <a16:creationId xmlns:a16="http://schemas.microsoft.com/office/drawing/2014/main" id="{9AC4A775-1AAE-6299-D16B-87DC2C9C7084}"/>
                    </a:ext>
                  </a:extLst>
                </p14:cNvPr>
                <p14:cNvContentPartPr/>
                <p14:nvPr/>
              </p14:nvContentPartPr>
              <p14:xfrm>
                <a:off x="4179256" y="6323518"/>
                <a:ext cx="284400" cy="127080"/>
              </p14:xfrm>
            </p:contentPart>
          </mc:Choice>
          <mc:Fallback xmlns="">
            <p:pic>
              <p:nvPicPr>
                <p:cNvPr id="592" name="Ink 591">
                  <a:extLst>
                    <a:ext uri="{FF2B5EF4-FFF2-40B4-BE49-F238E27FC236}">
                      <a16:creationId xmlns:a16="http://schemas.microsoft.com/office/drawing/2014/main" id="{9AC4A775-1AAE-6299-D16B-87DC2C9C7084}"/>
                    </a:ext>
                  </a:extLst>
                </p:cNvPr>
                <p:cNvPicPr/>
                <p:nvPr/>
              </p:nvPicPr>
              <p:blipFill>
                <a:blip r:embed="rId241"/>
                <a:stretch>
                  <a:fillRect/>
                </a:stretch>
              </p:blipFill>
              <p:spPr>
                <a:xfrm>
                  <a:off x="4161256" y="6305518"/>
                  <a:ext cx="320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93" name="Ink 592">
                  <a:extLst>
                    <a:ext uri="{FF2B5EF4-FFF2-40B4-BE49-F238E27FC236}">
                      <a16:creationId xmlns:a16="http://schemas.microsoft.com/office/drawing/2014/main" id="{CD9AD1AA-01E9-19CB-3DB4-F9E4BC387234}"/>
                    </a:ext>
                  </a:extLst>
                </p14:cNvPr>
                <p14:cNvContentPartPr/>
                <p14:nvPr/>
              </p14:nvContentPartPr>
              <p14:xfrm>
                <a:off x="4472656" y="6093478"/>
                <a:ext cx="169200" cy="348840"/>
              </p14:xfrm>
            </p:contentPart>
          </mc:Choice>
          <mc:Fallback xmlns="">
            <p:pic>
              <p:nvPicPr>
                <p:cNvPr id="593" name="Ink 592">
                  <a:extLst>
                    <a:ext uri="{FF2B5EF4-FFF2-40B4-BE49-F238E27FC236}">
                      <a16:creationId xmlns:a16="http://schemas.microsoft.com/office/drawing/2014/main" id="{CD9AD1AA-01E9-19CB-3DB4-F9E4BC387234}"/>
                    </a:ext>
                  </a:extLst>
                </p:cNvPr>
                <p:cNvPicPr/>
                <p:nvPr/>
              </p:nvPicPr>
              <p:blipFill>
                <a:blip r:embed="rId243"/>
                <a:stretch>
                  <a:fillRect/>
                </a:stretch>
              </p:blipFill>
              <p:spPr>
                <a:xfrm>
                  <a:off x="4454656" y="6075838"/>
                  <a:ext cx="2048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94" name="Ink 593">
                  <a:extLst>
                    <a:ext uri="{FF2B5EF4-FFF2-40B4-BE49-F238E27FC236}">
                      <a16:creationId xmlns:a16="http://schemas.microsoft.com/office/drawing/2014/main" id="{0783836C-29B5-788A-D022-F6DFF5CACF1C}"/>
                    </a:ext>
                  </a:extLst>
                </p14:cNvPr>
                <p14:cNvContentPartPr/>
                <p14:nvPr/>
              </p14:nvContentPartPr>
              <p14:xfrm>
                <a:off x="4562296" y="6121198"/>
                <a:ext cx="340920" cy="345240"/>
              </p14:xfrm>
            </p:contentPart>
          </mc:Choice>
          <mc:Fallback xmlns="">
            <p:pic>
              <p:nvPicPr>
                <p:cNvPr id="594" name="Ink 593">
                  <a:extLst>
                    <a:ext uri="{FF2B5EF4-FFF2-40B4-BE49-F238E27FC236}">
                      <a16:creationId xmlns:a16="http://schemas.microsoft.com/office/drawing/2014/main" id="{0783836C-29B5-788A-D022-F6DFF5CACF1C}"/>
                    </a:ext>
                  </a:extLst>
                </p:cNvPr>
                <p:cNvPicPr/>
                <p:nvPr/>
              </p:nvPicPr>
              <p:blipFill>
                <a:blip r:embed="rId245"/>
                <a:stretch>
                  <a:fillRect/>
                </a:stretch>
              </p:blipFill>
              <p:spPr>
                <a:xfrm>
                  <a:off x="4544296" y="6103558"/>
                  <a:ext cx="37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95" name="Ink 594">
                  <a:extLst>
                    <a:ext uri="{FF2B5EF4-FFF2-40B4-BE49-F238E27FC236}">
                      <a16:creationId xmlns:a16="http://schemas.microsoft.com/office/drawing/2014/main" id="{C9FAD7EC-2E88-E6B2-2F48-F3A5173E1E9C}"/>
                    </a:ext>
                  </a:extLst>
                </p14:cNvPr>
                <p14:cNvContentPartPr/>
                <p14:nvPr/>
              </p14:nvContentPartPr>
              <p14:xfrm>
                <a:off x="4815016" y="6349078"/>
                <a:ext cx="6120" cy="2880"/>
              </p14:xfrm>
            </p:contentPart>
          </mc:Choice>
          <mc:Fallback xmlns="">
            <p:pic>
              <p:nvPicPr>
                <p:cNvPr id="595" name="Ink 594">
                  <a:extLst>
                    <a:ext uri="{FF2B5EF4-FFF2-40B4-BE49-F238E27FC236}">
                      <a16:creationId xmlns:a16="http://schemas.microsoft.com/office/drawing/2014/main" id="{C9FAD7EC-2E88-E6B2-2F48-F3A5173E1E9C}"/>
                    </a:ext>
                  </a:extLst>
                </p:cNvPr>
                <p:cNvPicPr/>
                <p:nvPr/>
              </p:nvPicPr>
              <p:blipFill>
                <a:blip r:embed="rId247"/>
                <a:stretch>
                  <a:fillRect/>
                </a:stretch>
              </p:blipFill>
              <p:spPr>
                <a:xfrm>
                  <a:off x="4797376" y="6331438"/>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96" name="Ink 595">
                  <a:extLst>
                    <a:ext uri="{FF2B5EF4-FFF2-40B4-BE49-F238E27FC236}">
                      <a16:creationId xmlns:a16="http://schemas.microsoft.com/office/drawing/2014/main" id="{98621E8C-68DD-2FBB-04B4-24EBFCE4A0A9}"/>
                    </a:ext>
                  </a:extLst>
                </p14:cNvPr>
                <p14:cNvContentPartPr/>
                <p14:nvPr/>
              </p14:nvContentPartPr>
              <p14:xfrm>
                <a:off x="4962256" y="6358078"/>
                <a:ext cx="378360" cy="148320"/>
              </p14:xfrm>
            </p:contentPart>
          </mc:Choice>
          <mc:Fallback xmlns="">
            <p:pic>
              <p:nvPicPr>
                <p:cNvPr id="596" name="Ink 595">
                  <a:extLst>
                    <a:ext uri="{FF2B5EF4-FFF2-40B4-BE49-F238E27FC236}">
                      <a16:creationId xmlns:a16="http://schemas.microsoft.com/office/drawing/2014/main" id="{98621E8C-68DD-2FBB-04B4-24EBFCE4A0A9}"/>
                    </a:ext>
                  </a:extLst>
                </p:cNvPr>
                <p:cNvPicPr/>
                <p:nvPr/>
              </p:nvPicPr>
              <p:blipFill>
                <a:blip r:embed="rId249"/>
                <a:stretch>
                  <a:fillRect/>
                </a:stretch>
              </p:blipFill>
              <p:spPr>
                <a:xfrm>
                  <a:off x="4944256" y="6340078"/>
                  <a:ext cx="414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97" name="Ink 596">
                  <a:extLst>
                    <a:ext uri="{FF2B5EF4-FFF2-40B4-BE49-F238E27FC236}">
                      <a16:creationId xmlns:a16="http://schemas.microsoft.com/office/drawing/2014/main" id="{7E7101DB-C359-B0E7-0CAA-310A3AF30480}"/>
                    </a:ext>
                  </a:extLst>
                </p14:cNvPr>
                <p14:cNvContentPartPr/>
                <p14:nvPr/>
              </p14:nvContentPartPr>
              <p14:xfrm>
                <a:off x="5324056" y="6142078"/>
                <a:ext cx="147960" cy="329760"/>
              </p14:xfrm>
            </p:contentPart>
          </mc:Choice>
          <mc:Fallback xmlns="">
            <p:pic>
              <p:nvPicPr>
                <p:cNvPr id="597" name="Ink 596">
                  <a:extLst>
                    <a:ext uri="{FF2B5EF4-FFF2-40B4-BE49-F238E27FC236}">
                      <a16:creationId xmlns:a16="http://schemas.microsoft.com/office/drawing/2014/main" id="{7E7101DB-C359-B0E7-0CAA-310A3AF30480}"/>
                    </a:ext>
                  </a:extLst>
                </p:cNvPr>
                <p:cNvPicPr/>
                <p:nvPr/>
              </p:nvPicPr>
              <p:blipFill>
                <a:blip r:embed="rId251"/>
                <a:stretch>
                  <a:fillRect/>
                </a:stretch>
              </p:blipFill>
              <p:spPr>
                <a:xfrm>
                  <a:off x="5306056" y="6124438"/>
                  <a:ext cx="1836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98" name="Ink 597">
                  <a:extLst>
                    <a:ext uri="{FF2B5EF4-FFF2-40B4-BE49-F238E27FC236}">
                      <a16:creationId xmlns:a16="http://schemas.microsoft.com/office/drawing/2014/main" id="{1273E76B-74CD-716A-2272-EBB8E7C1E555}"/>
                    </a:ext>
                  </a:extLst>
                </p14:cNvPr>
                <p14:cNvContentPartPr/>
                <p14:nvPr/>
              </p14:nvContentPartPr>
              <p14:xfrm>
                <a:off x="5352496" y="6316678"/>
                <a:ext cx="216720" cy="155880"/>
              </p14:xfrm>
            </p:contentPart>
          </mc:Choice>
          <mc:Fallback xmlns="">
            <p:pic>
              <p:nvPicPr>
                <p:cNvPr id="598" name="Ink 597">
                  <a:extLst>
                    <a:ext uri="{FF2B5EF4-FFF2-40B4-BE49-F238E27FC236}">
                      <a16:creationId xmlns:a16="http://schemas.microsoft.com/office/drawing/2014/main" id="{1273E76B-74CD-716A-2272-EBB8E7C1E555}"/>
                    </a:ext>
                  </a:extLst>
                </p:cNvPr>
                <p:cNvPicPr/>
                <p:nvPr/>
              </p:nvPicPr>
              <p:blipFill>
                <a:blip r:embed="rId253"/>
                <a:stretch>
                  <a:fillRect/>
                </a:stretch>
              </p:blipFill>
              <p:spPr>
                <a:xfrm>
                  <a:off x="5334496" y="6299038"/>
                  <a:ext cx="252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99" name="Ink 598">
                  <a:extLst>
                    <a:ext uri="{FF2B5EF4-FFF2-40B4-BE49-F238E27FC236}">
                      <a16:creationId xmlns:a16="http://schemas.microsoft.com/office/drawing/2014/main" id="{27B0A59D-39FC-6254-20A1-3C7A922A1EDC}"/>
                    </a:ext>
                  </a:extLst>
                </p14:cNvPr>
                <p14:cNvContentPartPr/>
                <p14:nvPr/>
              </p14:nvContentPartPr>
              <p14:xfrm>
                <a:off x="5646976" y="6347278"/>
                <a:ext cx="141840" cy="152640"/>
              </p14:xfrm>
            </p:contentPart>
          </mc:Choice>
          <mc:Fallback xmlns="">
            <p:pic>
              <p:nvPicPr>
                <p:cNvPr id="599" name="Ink 598">
                  <a:extLst>
                    <a:ext uri="{FF2B5EF4-FFF2-40B4-BE49-F238E27FC236}">
                      <a16:creationId xmlns:a16="http://schemas.microsoft.com/office/drawing/2014/main" id="{27B0A59D-39FC-6254-20A1-3C7A922A1EDC}"/>
                    </a:ext>
                  </a:extLst>
                </p:cNvPr>
                <p:cNvPicPr/>
                <p:nvPr/>
              </p:nvPicPr>
              <p:blipFill>
                <a:blip r:embed="rId255"/>
                <a:stretch>
                  <a:fillRect/>
                </a:stretch>
              </p:blipFill>
              <p:spPr>
                <a:xfrm>
                  <a:off x="5628976" y="6329278"/>
                  <a:ext cx="177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00" name="Ink 599">
                  <a:extLst>
                    <a:ext uri="{FF2B5EF4-FFF2-40B4-BE49-F238E27FC236}">
                      <a16:creationId xmlns:a16="http://schemas.microsoft.com/office/drawing/2014/main" id="{1A5CBED6-CD3B-E823-32C1-B7649BE1E97B}"/>
                    </a:ext>
                  </a:extLst>
                </p14:cNvPr>
                <p14:cNvContentPartPr/>
                <p14:nvPr/>
              </p14:nvContentPartPr>
              <p14:xfrm>
                <a:off x="5856136" y="6385078"/>
                <a:ext cx="192600" cy="99000"/>
              </p14:xfrm>
            </p:contentPart>
          </mc:Choice>
          <mc:Fallback xmlns="">
            <p:pic>
              <p:nvPicPr>
                <p:cNvPr id="600" name="Ink 599">
                  <a:extLst>
                    <a:ext uri="{FF2B5EF4-FFF2-40B4-BE49-F238E27FC236}">
                      <a16:creationId xmlns:a16="http://schemas.microsoft.com/office/drawing/2014/main" id="{1A5CBED6-CD3B-E823-32C1-B7649BE1E97B}"/>
                    </a:ext>
                  </a:extLst>
                </p:cNvPr>
                <p:cNvPicPr/>
                <p:nvPr/>
              </p:nvPicPr>
              <p:blipFill>
                <a:blip r:embed="rId257"/>
                <a:stretch>
                  <a:fillRect/>
                </a:stretch>
              </p:blipFill>
              <p:spPr>
                <a:xfrm>
                  <a:off x="5838496" y="6367438"/>
                  <a:ext cx="22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601" name="Ink 600">
                  <a:extLst>
                    <a:ext uri="{FF2B5EF4-FFF2-40B4-BE49-F238E27FC236}">
                      <a16:creationId xmlns:a16="http://schemas.microsoft.com/office/drawing/2014/main" id="{F65EE764-3779-B828-08ED-3FAFDCCD87B6}"/>
                    </a:ext>
                  </a:extLst>
                </p14:cNvPr>
                <p14:cNvContentPartPr/>
                <p14:nvPr/>
              </p14:nvContentPartPr>
              <p14:xfrm>
                <a:off x="6197056" y="6163318"/>
                <a:ext cx="195480" cy="106920"/>
              </p14:xfrm>
            </p:contentPart>
          </mc:Choice>
          <mc:Fallback xmlns="">
            <p:pic>
              <p:nvPicPr>
                <p:cNvPr id="601" name="Ink 600">
                  <a:extLst>
                    <a:ext uri="{FF2B5EF4-FFF2-40B4-BE49-F238E27FC236}">
                      <a16:creationId xmlns:a16="http://schemas.microsoft.com/office/drawing/2014/main" id="{F65EE764-3779-B828-08ED-3FAFDCCD87B6}"/>
                    </a:ext>
                  </a:extLst>
                </p:cNvPr>
                <p:cNvPicPr/>
                <p:nvPr/>
              </p:nvPicPr>
              <p:blipFill>
                <a:blip r:embed="rId259"/>
                <a:stretch>
                  <a:fillRect/>
                </a:stretch>
              </p:blipFill>
              <p:spPr>
                <a:xfrm>
                  <a:off x="6179416" y="6145318"/>
                  <a:ext cx="231120" cy="142560"/>
                </a:xfrm>
                <a:prstGeom prst="rect">
                  <a:avLst/>
                </a:prstGeom>
              </p:spPr>
            </p:pic>
          </mc:Fallback>
        </mc:AlternateContent>
      </p:grpSp>
    </p:spTree>
    <p:extLst>
      <p:ext uri="{BB962C8B-B14F-4D97-AF65-F5344CB8AC3E}">
        <p14:creationId xmlns:p14="http://schemas.microsoft.com/office/powerpoint/2010/main" val="154580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 calcmode="lin" valueType="num">
                                      <p:cBhvr>
                                        <p:cTn id="7" dur="100" fill="hold"/>
                                        <p:tgtEl>
                                          <p:spTgt spid="53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531"/>
                                        </p:tgtEl>
                                        <p:attrNameLst>
                                          <p:attrName>style.visibility</p:attrName>
                                        </p:attrNameLst>
                                      </p:cBhvr>
                                      <p:to>
                                        <p:strVal val="visible"/>
                                      </p:to>
                                    </p:set>
                                    <p:anim calcmode="lin" valueType="num">
                                      <p:cBhvr>
                                        <p:cTn id="11" dur="100" fill="hold"/>
                                        <p:tgtEl>
                                          <p:spTgt spid="53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 calcmode="lin" valueType="num">
                                      <p:cBhvr>
                                        <p:cTn id="15" dur="100" fill="hold"/>
                                        <p:tgtEl>
                                          <p:spTgt spid="53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533"/>
                                        </p:tgtEl>
                                        <p:attrNameLst>
                                          <p:attrName>style.visibility</p:attrName>
                                        </p:attrNameLst>
                                      </p:cBhvr>
                                      <p:to>
                                        <p:strVal val="visible"/>
                                      </p:to>
                                    </p:set>
                                    <p:anim calcmode="lin" valueType="num">
                                      <p:cBhvr>
                                        <p:cTn id="19" dur="100" fill="hold"/>
                                        <p:tgtEl>
                                          <p:spTgt spid="53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566"/>
                                        </p:tgtEl>
                                        <p:attrNameLst>
                                          <p:attrName>style.visibility</p:attrName>
                                        </p:attrNameLst>
                                      </p:cBhvr>
                                      <p:to>
                                        <p:strVal val="visible"/>
                                      </p:to>
                                    </p:set>
                                    <p:anim calcmode="lin" valueType="num">
                                      <p:cBhvr>
                                        <p:cTn id="23" dur="100" fill="hold"/>
                                        <p:tgtEl>
                                          <p:spTgt spid="566"/>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567"/>
                                        </p:tgtEl>
                                        <p:attrNameLst>
                                          <p:attrName>style.visibility</p:attrName>
                                        </p:attrNameLst>
                                      </p:cBhvr>
                                      <p:to>
                                        <p:strVal val="visible"/>
                                      </p:to>
                                    </p:set>
                                    <p:anim calcmode="lin" valueType="num">
                                      <p:cBhvr>
                                        <p:cTn id="27" dur="100" fill="hold"/>
                                        <p:tgtEl>
                                          <p:spTgt spid="567"/>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568"/>
                                        </p:tgtEl>
                                        <p:attrNameLst>
                                          <p:attrName>style.visibility</p:attrName>
                                        </p:attrNameLst>
                                      </p:cBhvr>
                                      <p:to>
                                        <p:strVal val="visible"/>
                                      </p:to>
                                    </p:set>
                                    <p:anim calcmode="lin" valueType="num">
                                      <p:cBhvr>
                                        <p:cTn id="31" dur="100" fill="hold"/>
                                        <p:tgtEl>
                                          <p:spTgt spid="568"/>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569"/>
                                        </p:tgtEl>
                                        <p:attrNameLst>
                                          <p:attrName>style.visibility</p:attrName>
                                        </p:attrNameLst>
                                      </p:cBhvr>
                                      <p:to>
                                        <p:strVal val="visible"/>
                                      </p:to>
                                    </p:set>
                                    <p:anim calcmode="lin" valueType="num">
                                      <p:cBhvr>
                                        <p:cTn id="35" dur="100" fill="hold"/>
                                        <p:tgtEl>
                                          <p:spTgt spid="569"/>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570"/>
                                        </p:tgtEl>
                                        <p:attrNameLst>
                                          <p:attrName>style.visibility</p:attrName>
                                        </p:attrNameLst>
                                      </p:cBhvr>
                                      <p:to>
                                        <p:strVal val="visible"/>
                                      </p:to>
                                    </p:set>
                                    <p:anim calcmode="lin" valueType="num">
                                      <p:cBhvr>
                                        <p:cTn id="39" dur="100" fill="hold"/>
                                        <p:tgtEl>
                                          <p:spTgt spid="570"/>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571"/>
                                        </p:tgtEl>
                                        <p:attrNameLst>
                                          <p:attrName>style.visibility</p:attrName>
                                        </p:attrNameLst>
                                      </p:cBhvr>
                                      <p:to>
                                        <p:strVal val="visible"/>
                                      </p:to>
                                    </p:set>
                                    <p:anim calcmode="lin" valueType="num">
                                      <p:cBhvr>
                                        <p:cTn id="43" dur="100" fill="hold"/>
                                        <p:tgtEl>
                                          <p:spTgt spid="571"/>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572"/>
                                        </p:tgtEl>
                                        <p:attrNameLst>
                                          <p:attrName>style.visibility</p:attrName>
                                        </p:attrNameLst>
                                      </p:cBhvr>
                                      <p:to>
                                        <p:strVal val="visible"/>
                                      </p:to>
                                    </p:set>
                                    <p:anim calcmode="lin" valueType="num">
                                      <p:cBhvr>
                                        <p:cTn id="47" dur="100" fill="hold"/>
                                        <p:tgtEl>
                                          <p:spTgt spid="572"/>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573"/>
                                        </p:tgtEl>
                                        <p:attrNameLst>
                                          <p:attrName>style.visibility</p:attrName>
                                        </p:attrNameLst>
                                      </p:cBhvr>
                                      <p:to>
                                        <p:strVal val="visible"/>
                                      </p:to>
                                    </p:set>
                                    <p:anim calcmode="lin" valueType="num">
                                      <p:cBhvr>
                                        <p:cTn id="51" dur="100" fill="hold"/>
                                        <p:tgtEl>
                                          <p:spTgt spid="573"/>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574"/>
                                        </p:tgtEl>
                                        <p:attrNameLst>
                                          <p:attrName>style.visibility</p:attrName>
                                        </p:attrNameLst>
                                      </p:cBhvr>
                                      <p:to>
                                        <p:strVal val="visible"/>
                                      </p:to>
                                    </p:set>
                                    <p:anim calcmode="lin" valueType="num">
                                      <p:cBhvr>
                                        <p:cTn id="55" dur="100" fill="hold"/>
                                        <p:tgtEl>
                                          <p:spTgt spid="574"/>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575"/>
                                        </p:tgtEl>
                                        <p:attrNameLst>
                                          <p:attrName>style.visibility</p:attrName>
                                        </p:attrNameLst>
                                      </p:cBhvr>
                                      <p:to>
                                        <p:strVal val="visible"/>
                                      </p:to>
                                    </p:set>
                                    <p:anim calcmode="lin" valueType="num">
                                      <p:cBhvr>
                                        <p:cTn id="59" dur="100" fill="hold"/>
                                        <p:tgtEl>
                                          <p:spTgt spid="575"/>
                                        </p:tgtEl>
                                        <p:attrNameLst>
                                          <p:attrName>drawProgress</p:attrName>
                                        </p:attrNameLst>
                                      </p:cBhvr>
                                      <p:tavLst>
                                        <p:tav tm="0">
                                          <p:val>
                                            <p:fltVal val="0"/>
                                          </p:val>
                                        </p:tav>
                                        <p:tav tm="100000">
                                          <p:val>
                                            <p:fltVal val="1"/>
                                          </p:val>
                                        </p:tav>
                                      </p:tavLst>
                                    </p:anim>
                                  </p:childTnLst>
                                </p:cTn>
                              </p:par>
                            </p:childTnLst>
                          </p:cTn>
                        </p:par>
                        <p:par>
                          <p:cTn id="60" fill="hold">
                            <p:stCondLst>
                              <p:cond delay="1400"/>
                            </p:stCondLst>
                            <p:childTnLst>
                              <p:par>
                                <p:cTn id="61" presetID="63" presetClass="entr" presetSubtype="0" fill="hold" nodeType="afterEffect">
                                  <p:stCondLst>
                                    <p:cond delay="0"/>
                                  </p:stCondLst>
                                  <p:childTnLst>
                                    <p:set>
                                      <p:cBhvr>
                                        <p:cTn id="62" dur="1" fill="hold">
                                          <p:stCondLst>
                                            <p:cond delay="0"/>
                                          </p:stCondLst>
                                        </p:cTn>
                                        <p:tgtEl>
                                          <p:spTgt spid="576"/>
                                        </p:tgtEl>
                                        <p:attrNameLst>
                                          <p:attrName>style.visibility</p:attrName>
                                        </p:attrNameLst>
                                      </p:cBhvr>
                                      <p:to>
                                        <p:strVal val="visible"/>
                                      </p:to>
                                    </p:set>
                                    <p:anim calcmode="lin" valueType="num">
                                      <p:cBhvr>
                                        <p:cTn id="63" dur="100" fill="hold"/>
                                        <p:tgtEl>
                                          <p:spTgt spid="576"/>
                                        </p:tgtEl>
                                        <p:attrNameLst>
                                          <p:attrName>drawProgress</p:attrName>
                                        </p:attrNameLst>
                                      </p:cBhvr>
                                      <p:tavLst>
                                        <p:tav tm="0">
                                          <p:val>
                                            <p:fltVal val="0"/>
                                          </p:val>
                                        </p:tav>
                                        <p:tav tm="100000">
                                          <p:val>
                                            <p:fltVal val="1"/>
                                          </p:val>
                                        </p:tav>
                                      </p:tavLst>
                                    </p:anim>
                                  </p:childTnLst>
                                </p:cTn>
                              </p:par>
                            </p:childTnLst>
                          </p:cTn>
                        </p:par>
                        <p:par>
                          <p:cTn id="64" fill="hold">
                            <p:stCondLst>
                              <p:cond delay="1500"/>
                            </p:stCondLst>
                            <p:childTnLst>
                              <p:par>
                                <p:cTn id="65" presetID="63" presetClass="entr" presetSubtype="0" fill="hold" nodeType="afterEffect">
                                  <p:stCondLst>
                                    <p:cond delay="0"/>
                                  </p:stCondLst>
                                  <p:childTnLst>
                                    <p:set>
                                      <p:cBhvr>
                                        <p:cTn id="66" dur="1" fill="hold">
                                          <p:stCondLst>
                                            <p:cond delay="0"/>
                                          </p:stCondLst>
                                        </p:cTn>
                                        <p:tgtEl>
                                          <p:spTgt spid="577"/>
                                        </p:tgtEl>
                                        <p:attrNameLst>
                                          <p:attrName>style.visibility</p:attrName>
                                        </p:attrNameLst>
                                      </p:cBhvr>
                                      <p:to>
                                        <p:strVal val="visible"/>
                                      </p:to>
                                    </p:set>
                                    <p:anim calcmode="lin" valueType="num">
                                      <p:cBhvr>
                                        <p:cTn id="67" dur="100" fill="hold"/>
                                        <p:tgtEl>
                                          <p:spTgt spid="577"/>
                                        </p:tgtEl>
                                        <p:attrNameLst>
                                          <p:attrName>drawProgress</p:attrName>
                                        </p:attrNameLst>
                                      </p:cBhvr>
                                      <p:tavLst>
                                        <p:tav tm="0">
                                          <p:val>
                                            <p:fltVal val="0"/>
                                          </p:val>
                                        </p:tav>
                                        <p:tav tm="100000">
                                          <p:val>
                                            <p:fltVal val="1"/>
                                          </p:val>
                                        </p:tav>
                                      </p:tavLst>
                                    </p:anim>
                                  </p:childTnLst>
                                </p:cTn>
                              </p:par>
                            </p:childTnLst>
                          </p:cTn>
                        </p:par>
                        <p:par>
                          <p:cTn id="68" fill="hold">
                            <p:stCondLst>
                              <p:cond delay="1600"/>
                            </p:stCondLst>
                            <p:childTnLst>
                              <p:par>
                                <p:cTn id="69" presetID="63" presetClass="entr" presetSubtype="0" fill="hold" nodeType="afterEffect">
                                  <p:stCondLst>
                                    <p:cond delay="0"/>
                                  </p:stCondLst>
                                  <p:childTnLst>
                                    <p:set>
                                      <p:cBhvr>
                                        <p:cTn id="70" dur="1" fill="hold">
                                          <p:stCondLst>
                                            <p:cond delay="0"/>
                                          </p:stCondLst>
                                        </p:cTn>
                                        <p:tgtEl>
                                          <p:spTgt spid="578"/>
                                        </p:tgtEl>
                                        <p:attrNameLst>
                                          <p:attrName>style.visibility</p:attrName>
                                        </p:attrNameLst>
                                      </p:cBhvr>
                                      <p:to>
                                        <p:strVal val="visible"/>
                                      </p:to>
                                    </p:set>
                                    <p:anim calcmode="lin" valueType="num">
                                      <p:cBhvr>
                                        <p:cTn id="71" dur="100" fill="hold"/>
                                        <p:tgtEl>
                                          <p:spTgt spid="578"/>
                                        </p:tgtEl>
                                        <p:attrNameLst>
                                          <p:attrName>drawProgress</p:attrName>
                                        </p:attrNameLst>
                                      </p:cBhvr>
                                      <p:tavLst>
                                        <p:tav tm="0">
                                          <p:val>
                                            <p:fltVal val="0"/>
                                          </p:val>
                                        </p:tav>
                                        <p:tav tm="100000">
                                          <p:val>
                                            <p:fltVal val="1"/>
                                          </p:val>
                                        </p:tav>
                                      </p:tavLst>
                                    </p:anim>
                                  </p:childTnLst>
                                </p:cTn>
                              </p:par>
                            </p:childTnLst>
                          </p:cTn>
                        </p:par>
                        <p:par>
                          <p:cTn id="72" fill="hold">
                            <p:stCondLst>
                              <p:cond delay="1700"/>
                            </p:stCondLst>
                            <p:childTnLst>
                              <p:par>
                                <p:cTn id="73" presetID="63" presetClass="entr" presetSubtype="0" fill="hold" nodeType="afterEffect">
                                  <p:stCondLst>
                                    <p:cond delay="0"/>
                                  </p:stCondLst>
                                  <p:childTnLst>
                                    <p:set>
                                      <p:cBhvr>
                                        <p:cTn id="74" dur="1" fill="hold">
                                          <p:stCondLst>
                                            <p:cond delay="0"/>
                                          </p:stCondLst>
                                        </p:cTn>
                                        <p:tgtEl>
                                          <p:spTgt spid="579"/>
                                        </p:tgtEl>
                                        <p:attrNameLst>
                                          <p:attrName>style.visibility</p:attrName>
                                        </p:attrNameLst>
                                      </p:cBhvr>
                                      <p:to>
                                        <p:strVal val="visible"/>
                                      </p:to>
                                    </p:set>
                                    <p:anim calcmode="lin" valueType="num">
                                      <p:cBhvr>
                                        <p:cTn id="75" dur="100" fill="hold"/>
                                        <p:tgtEl>
                                          <p:spTgt spid="579"/>
                                        </p:tgtEl>
                                        <p:attrNameLst>
                                          <p:attrName>drawProgress</p:attrName>
                                        </p:attrNameLst>
                                      </p:cBhvr>
                                      <p:tavLst>
                                        <p:tav tm="0">
                                          <p:val>
                                            <p:fltVal val="0"/>
                                          </p:val>
                                        </p:tav>
                                        <p:tav tm="100000">
                                          <p:val>
                                            <p:fltVal val="1"/>
                                          </p:val>
                                        </p:tav>
                                      </p:tavLst>
                                    </p:anim>
                                  </p:childTnLst>
                                </p:cTn>
                              </p:par>
                            </p:childTnLst>
                          </p:cTn>
                        </p:par>
                        <p:par>
                          <p:cTn id="76" fill="hold">
                            <p:stCondLst>
                              <p:cond delay="1800"/>
                            </p:stCondLst>
                            <p:childTnLst>
                              <p:par>
                                <p:cTn id="77" presetID="63" presetClass="entr" presetSubtype="0" fill="hold" nodeType="afterEffect">
                                  <p:stCondLst>
                                    <p:cond delay="0"/>
                                  </p:stCondLst>
                                  <p:childTnLst>
                                    <p:set>
                                      <p:cBhvr>
                                        <p:cTn id="78" dur="1" fill="hold">
                                          <p:stCondLst>
                                            <p:cond delay="0"/>
                                          </p:stCondLst>
                                        </p:cTn>
                                        <p:tgtEl>
                                          <p:spTgt spid="580"/>
                                        </p:tgtEl>
                                        <p:attrNameLst>
                                          <p:attrName>style.visibility</p:attrName>
                                        </p:attrNameLst>
                                      </p:cBhvr>
                                      <p:to>
                                        <p:strVal val="visible"/>
                                      </p:to>
                                    </p:set>
                                    <p:anim calcmode="lin" valueType="num">
                                      <p:cBhvr>
                                        <p:cTn id="79" dur="100" fill="hold"/>
                                        <p:tgtEl>
                                          <p:spTgt spid="580"/>
                                        </p:tgtEl>
                                        <p:attrNameLst>
                                          <p:attrName>drawProgress</p:attrName>
                                        </p:attrNameLst>
                                      </p:cBhvr>
                                      <p:tavLst>
                                        <p:tav tm="0">
                                          <p:val>
                                            <p:fltVal val="0"/>
                                          </p:val>
                                        </p:tav>
                                        <p:tav tm="100000">
                                          <p:val>
                                            <p:fltVal val="1"/>
                                          </p:val>
                                        </p:tav>
                                      </p:tavLst>
                                    </p:anim>
                                  </p:childTnLst>
                                </p:cTn>
                              </p:par>
                            </p:childTnLst>
                          </p:cTn>
                        </p:par>
                        <p:par>
                          <p:cTn id="80" fill="hold">
                            <p:stCondLst>
                              <p:cond delay="1900"/>
                            </p:stCondLst>
                            <p:childTnLst>
                              <p:par>
                                <p:cTn id="81" presetID="63" presetClass="entr" presetSubtype="0" fill="hold" nodeType="afterEffect">
                                  <p:stCondLst>
                                    <p:cond delay="0"/>
                                  </p:stCondLst>
                                  <p:childTnLst>
                                    <p:set>
                                      <p:cBhvr>
                                        <p:cTn id="82" dur="1" fill="hold">
                                          <p:stCondLst>
                                            <p:cond delay="0"/>
                                          </p:stCondLst>
                                        </p:cTn>
                                        <p:tgtEl>
                                          <p:spTgt spid="581"/>
                                        </p:tgtEl>
                                        <p:attrNameLst>
                                          <p:attrName>style.visibility</p:attrName>
                                        </p:attrNameLst>
                                      </p:cBhvr>
                                      <p:to>
                                        <p:strVal val="visible"/>
                                      </p:to>
                                    </p:set>
                                    <p:anim calcmode="lin" valueType="num">
                                      <p:cBhvr>
                                        <p:cTn id="83" dur="100" fill="hold"/>
                                        <p:tgtEl>
                                          <p:spTgt spid="581"/>
                                        </p:tgtEl>
                                        <p:attrNameLst>
                                          <p:attrName>drawProgress</p:attrName>
                                        </p:attrNameLst>
                                      </p:cBhvr>
                                      <p:tavLst>
                                        <p:tav tm="0">
                                          <p:val>
                                            <p:fltVal val="0"/>
                                          </p:val>
                                        </p:tav>
                                        <p:tav tm="100000">
                                          <p:val>
                                            <p:fltVal val="1"/>
                                          </p:val>
                                        </p:tav>
                                      </p:tavLst>
                                    </p:anim>
                                  </p:childTnLst>
                                </p:cTn>
                              </p:par>
                            </p:childTnLst>
                          </p:cTn>
                        </p:par>
                        <p:par>
                          <p:cTn id="84" fill="hold">
                            <p:stCondLst>
                              <p:cond delay="2000"/>
                            </p:stCondLst>
                            <p:childTnLst>
                              <p:par>
                                <p:cTn id="85" presetID="63" presetClass="entr" presetSubtype="0" fill="hold" nodeType="afterEffect">
                                  <p:stCondLst>
                                    <p:cond delay="0"/>
                                  </p:stCondLst>
                                  <p:childTnLst>
                                    <p:set>
                                      <p:cBhvr>
                                        <p:cTn id="86" dur="1" fill="hold">
                                          <p:stCondLst>
                                            <p:cond delay="0"/>
                                          </p:stCondLst>
                                        </p:cTn>
                                        <p:tgtEl>
                                          <p:spTgt spid="582"/>
                                        </p:tgtEl>
                                        <p:attrNameLst>
                                          <p:attrName>style.visibility</p:attrName>
                                        </p:attrNameLst>
                                      </p:cBhvr>
                                      <p:to>
                                        <p:strVal val="visible"/>
                                      </p:to>
                                    </p:set>
                                    <p:anim calcmode="lin" valueType="num">
                                      <p:cBhvr>
                                        <p:cTn id="87" dur="100" fill="hold"/>
                                        <p:tgtEl>
                                          <p:spTgt spid="582"/>
                                        </p:tgtEl>
                                        <p:attrNameLst>
                                          <p:attrName>drawProgress</p:attrName>
                                        </p:attrNameLst>
                                      </p:cBhvr>
                                      <p:tavLst>
                                        <p:tav tm="0">
                                          <p:val>
                                            <p:fltVal val="0"/>
                                          </p:val>
                                        </p:tav>
                                        <p:tav tm="100000">
                                          <p:val>
                                            <p:fltVal val="1"/>
                                          </p:val>
                                        </p:tav>
                                      </p:tavLst>
                                    </p:anim>
                                  </p:childTnLst>
                                </p:cTn>
                              </p:par>
                            </p:childTnLst>
                          </p:cTn>
                        </p:par>
                        <p:par>
                          <p:cTn id="88" fill="hold">
                            <p:stCondLst>
                              <p:cond delay="2100"/>
                            </p:stCondLst>
                            <p:childTnLst>
                              <p:par>
                                <p:cTn id="89" presetID="63" presetClass="entr" presetSubtype="0" fill="hold" nodeType="afterEffect">
                                  <p:stCondLst>
                                    <p:cond delay="0"/>
                                  </p:stCondLst>
                                  <p:childTnLst>
                                    <p:set>
                                      <p:cBhvr>
                                        <p:cTn id="90" dur="1" fill="hold">
                                          <p:stCondLst>
                                            <p:cond delay="0"/>
                                          </p:stCondLst>
                                        </p:cTn>
                                        <p:tgtEl>
                                          <p:spTgt spid="583"/>
                                        </p:tgtEl>
                                        <p:attrNameLst>
                                          <p:attrName>style.visibility</p:attrName>
                                        </p:attrNameLst>
                                      </p:cBhvr>
                                      <p:to>
                                        <p:strVal val="visible"/>
                                      </p:to>
                                    </p:set>
                                    <p:anim calcmode="lin" valueType="num">
                                      <p:cBhvr>
                                        <p:cTn id="91" dur="100" fill="hold"/>
                                        <p:tgtEl>
                                          <p:spTgt spid="583"/>
                                        </p:tgtEl>
                                        <p:attrNameLst>
                                          <p:attrName>drawProgress</p:attrName>
                                        </p:attrNameLst>
                                      </p:cBhvr>
                                      <p:tavLst>
                                        <p:tav tm="0">
                                          <p:val>
                                            <p:fltVal val="0"/>
                                          </p:val>
                                        </p:tav>
                                        <p:tav tm="100000">
                                          <p:val>
                                            <p:fltVal val="1"/>
                                          </p:val>
                                        </p:tav>
                                      </p:tavLst>
                                    </p:anim>
                                  </p:childTnLst>
                                </p:cTn>
                              </p:par>
                            </p:childTnLst>
                          </p:cTn>
                        </p:par>
                        <p:par>
                          <p:cTn id="92" fill="hold">
                            <p:stCondLst>
                              <p:cond delay="2200"/>
                            </p:stCondLst>
                            <p:childTnLst>
                              <p:par>
                                <p:cTn id="93" presetID="63" presetClass="entr" presetSubtype="0" fill="hold" nodeType="afterEffect">
                                  <p:stCondLst>
                                    <p:cond delay="0"/>
                                  </p:stCondLst>
                                  <p:childTnLst>
                                    <p:set>
                                      <p:cBhvr>
                                        <p:cTn id="94" dur="1" fill="hold">
                                          <p:stCondLst>
                                            <p:cond delay="0"/>
                                          </p:stCondLst>
                                        </p:cTn>
                                        <p:tgtEl>
                                          <p:spTgt spid="534"/>
                                        </p:tgtEl>
                                        <p:attrNameLst>
                                          <p:attrName>style.visibility</p:attrName>
                                        </p:attrNameLst>
                                      </p:cBhvr>
                                      <p:to>
                                        <p:strVal val="visible"/>
                                      </p:to>
                                    </p:set>
                                    <p:anim calcmode="lin" valueType="num">
                                      <p:cBhvr>
                                        <p:cTn id="95" dur="100" fill="hold"/>
                                        <p:tgtEl>
                                          <p:spTgt spid="534"/>
                                        </p:tgtEl>
                                        <p:attrNameLst>
                                          <p:attrName>drawProgress</p:attrName>
                                        </p:attrNameLst>
                                      </p:cBhvr>
                                      <p:tavLst>
                                        <p:tav tm="0">
                                          <p:val>
                                            <p:fltVal val="0"/>
                                          </p:val>
                                        </p:tav>
                                        <p:tav tm="100000">
                                          <p:val>
                                            <p:fltVal val="1"/>
                                          </p:val>
                                        </p:tav>
                                      </p:tavLst>
                                    </p:anim>
                                  </p:childTnLst>
                                </p:cTn>
                              </p:par>
                            </p:childTnLst>
                          </p:cTn>
                        </p:par>
                        <p:par>
                          <p:cTn id="96" fill="hold">
                            <p:stCondLst>
                              <p:cond delay="2300"/>
                            </p:stCondLst>
                            <p:childTnLst>
                              <p:par>
                                <p:cTn id="97" presetID="63" presetClass="entr" presetSubtype="0" fill="hold" nodeType="afterEffect">
                                  <p:stCondLst>
                                    <p:cond delay="0"/>
                                  </p:stCondLst>
                                  <p:childTnLst>
                                    <p:set>
                                      <p:cBhvr>
                                        <p:cTn id="98" dur="1" fill="hold">
                                          <p:stCondLst>
                                            <p:cond delay="0"/>
                                          </p:stCondLst>
                                        </p:cTn>
                                        <p:tgtEl>
                                          <p:spTgt spid="535"/>
                                        </p:tgtEl>
                                        <p:attrNameLst>
                                          <p:attrName>style.visibility</p:attrName>
                                        </p:attrNameLst>
                                      </p:cBhvr>
                                      <p:to>
                                        <p:strVal val="visible"/>
                                      </p:to>
                                    </p:set>
                                    <p:anim calcmode="lin" valueType="num">
                                      <p:cBhvr>
                                        <p:cTn id="99" dur="100" fill="hold"/>
                                        <p:tgtEl>
                                          <p:spTgt spid="535"/>
                                        </p:tgtEl>
                                        <p:attrNameLst>
                                          <p:attrName>drawProgress</p:attrName>
                                        </p:attrNameLst>
                                      </p:cBhvr>
                                      <p:tavLst>
                                        <p:tav tm="0">
                                          <p:val>
                                            <p:fltVal val="0"/>
                                          </p:val>
                                        </p:tav>
                                        <p:tav tm="100000">
                                          <p:val>
                                            <p:fltVal val="1"/>
                                          </p:val>
                                        </p:tav>
                                      </p:tavLst>
                                    </p:anim>
                                  </p:childTnLst>
                                </p:cTn>
                              </p:par>
                            </p:childTnLst>
                          </p:cTn>
                        </p:par>
                        <p:par>
                          <p:cTn id="100" fill="hold">
                            <p:stCondLst>
                              <p:cond delay="2400"/>
                            </p:stCondLst>
                            <p:childTnLst>
                              <p:par>
                                <p:cTn id="101" presetID="63" presetClass="entr" presetSubtype="0" fill="hold" nodeType="afterEffect">
                                  <p:stCondLst>
                                    <p:cond delay="0"/>
                                  </p:stCondLst>
                                  <p:childTnLst>
                                    <p:set>
                                      <p:cBhvr>
                                        <p:cTn id="102" dur="1" fill="hold">
                                          <p:stCondLst>
                                            <p:cond delay="0"/>
                                          </p:stCondLst>
                                        </p:cTn>
                                        <p:tgtEl>
                                          <p:spTgt spid="536"/>
                                        </p:tgtEl>
                                        <p:attrNameLst>
                                          <p:attrName>style.visibility</p:attrName>
                                        </p:attrNameLst>
                                      </p:cBhvr>
                                      <p:to>
                                        <p:strVal val="visible"/>
                                      </p:to>
                                    </p:set>
                                    <p:anim calcmode="lin" valueType="num">
                                      <p:cBhvr>
                                        <p:cTn id="103" dur="100" fill="hold"/>
                                        <p:tgtEl>
                                          <p:spTgt spid="536"/>
                                        </p:tgtEl>
                                        <p:attrNameLst>
                                          <p:attrName>drawProgress</p:attrName>
                                        </p:attrNameLst>
                                      </p:cBhvr>
                                      <p:tavLst>
                                        <p:tav tm="0">
                                          <p:val>
                                            <p:fltVal val="0"/>
                                          </p:val>
                                        </p:tav>
                                        <p:tav tm="100000">
                                          <p:val>
                                            <p:fltVal val="1"/>
                                          </p:val>
                                        </p:tav>
                                      </p:tavLst>
                                    </p:anim>
                                  </p:childTnLst>
                                </p:cTn>
                              </p:par>
                            </p:childTnLst>
                          </p:cTn>
                        </p:par>
                        <p:par>
                          <p:cTn id="104" fill="hold">
                            <p:stCondLst>
                              <p:cond delay="2500"/>
                            </p:stCondLst>
                            <p:childTnLst>
                              <p:par>
                                <p:cTn id="105" presetID="63" presetClass="entr" presetSubtype="0" fill="hold" nodeType="afterEffect">
                                  <p:stCondLst>
                                    <p:cond delay="0"/>
                                  </p:stCondLst>
                                  <p:childTnLst>
                                    <p:set>
                                      <p:cBhvr>
                                        <p:cTn id="106" dur="1" fill="hold">
                                          <p:stCondLst>
                                            <p:cond delay="0"/>
                                          </p:stCondLst>
                                        </p:cTn>
                                        <p:tgtEl>
                                          <p:spTgt spid="537"/>
                                        </p:tgtEl>
                                        <p:attrNameLst>
                                          <p:attrName>style.visibility</p:attrName>
                                        </p:attrNameLst>
                                      </p:cBhvr>
                                      <p:to>
                                        <p:strVal val="visible"/>
                                      </p:to>
                                    </p:set>
                                    <p:anim calcmode="lin" valueType="num">
                                      <p:cBhvr>
                                        <p:cTn id="107" dur="100" fill="hold"/>
                                        <p:tgtEl>
                                          <p:spTgt spid="537"/>
                                        </p:tgtEl>
                                        <p:attrNameLst>
                                          <p:attrName>drawProgress</p:attrName>
                                        </p:attrNameLst>
                                      </p:cBhvr>
                                      <p:tavLst>
                                        <p:tav tm="0">
                                          <p:val>
                                            <p:fltVal val="0"/>
                                          </p:val>
                                        </p:tav>
                                        <p:tav tm="100000">
                                          <p:val>
                                            <p:fltVal val="1"/>
                                          </p:val>
                                        </p:tav>
                                      </p:tavLst>
                                    </p:anim>
                                  </p:childTnLst>
                                </p:cTn>
                              </p:par>
                            </p:childTnLst>
                          </p:cTn>
                        </p:par>
                        <p:par>
                          <p:cTn id="108" fill="hold">
                            <p:stCondLst>
                              <p:cond delay="2600"/>
                            </p:stCondLst>
                            <p:childTnLst>
                              <p:par>
                                <p:cTn id="109" presetID="63" presetClass="entr" presetSubtype="0" fill="hold" nodeType="afterEffect">
                                  <p:stCondLst>
                                    <p:cond delay="0"/>
                                  </p:stCondLst>
                                  <p:childTnLst>
                                    <p:set>
                                      <p:cBhvr>
                                        <p:cTn id="110" dur="1" fill="hold">
                                          <p:stCondLst>
                                            <p:cond delay="0"/>
                                          </p:stCondLst>
                                        </p:cTn>
                                        <p:tgtEl>
                                          <p:spTgt spid="538"/>
                                        </p:tgtEl>
                                        <p:attrNameLst>
                                          <p:attrName>style.visibility</p:attrName>
                                        </p:attrNameLst>
                                      </p:cBhvr>
                                      <p:to>
                                        <p:strVal val="visible"/>
                                      </p:to>
                                    </p:set>
                                    <p:anim calcmode="lin" valueType="num">
                                      <p:cBhvr>
                                        <p:cTn id="111" dur="100" fill="hold"/>
                                        <p:tgtEl>
                                          <p:spTgt spid="538"/>
                                        </p:tgtEl>
                                        <p:attrNameLst>
                                          <p:attrName>drawProgress</p:attrName>
                                        </p:attrNameLst>
                                      </p:cBhvr>
                                      <p:tavLst>
                                        <p:tav tm="0">
                                          <p:val>
                                            <p:fltVal val="0"/>
                                          </p:val>
                                        </p:tav>
                                        <p:tav tm="100000">
                                          <p:val>
                                            <p:fltVal val="1"/>
                                          </p:val>
                                        </p:tav>
                                      </p:tavLst>
                                    </p:anim>
                                  </p:childTnLst>
                                </p:cTn>
                              </p:par>
                            </p:childTnLst>
                          </p:cTn>
                        </p:par>
                        <p:par>
                          <p:cTn id="112" fill="hold">
                            <p:stCondLst>
                              <p:cond delay="2700"/>
                            </p:stCondLst>
                            <p:childTnLst>
                              <p:par>
                                <p:cTn id="113" presetID="63" presetClass="entr" presetSubtype="0" fill="hold" nodeType="afterEffect">
                                  <p:stCondLst>
                                    <p:cond delay="0"/>
                                  </p:stCondLst>
                                  <p:childTnLst>
                                    <p:set>
                                      <p:cBhvr>
                                        <p:cTn id="114" dur="1" fill="hold">
                                          <p:stCondLst>
                                            <p:cond delay="0"/>
                                          </p:stCondLst>
                                        </p:cTn>
                                        <p:tgtEl>
                                          <p:spTgt spid="539"/>
                                        </p:tgtEl>
                                        <p:attrNameLst>
                                          <p:attrName>style.visibility</p:attrName>
                                        </p:attrNameLst>
                                      </p:cBhvr>
                                      <p:to>
                                        <p:strVal val="visible"/>
                                      </p:to>
                                    </p:set>
                                    <p:anim calcmode="lin" valueType="num">
                                      <p:cBhvr>
                                        <p:cTn id="115" dur="100" fill="hold"/>
                                        <p:tgtEl>
                                          <p:spTgt spid="539"/>
                                        </p:tgtEl>
                                        <p:attrNameLst>
                                          <p:attrName>drawProgress</p:attrName>
                                        </p:attrNameLst>
                                      </p:cBhvr>
                                      <p:tavLst>
                                        <p:tav tm="0">
                                          <p:val>
                                            <p:fltVal val="0"/>
                                          </p:val>
                                        </p:tav>
                                        <p:tav tm="100000">
                                          <p:val>
                                            <p:fltVal val="1"/>
                                          </p:val>
                                        </p:tav>
                                      </p:tavLst>
                                    </p:anim>
                                  </p:childTnLst>
                                </p:cTn>
                              </p:par>
                            </p:childTnLst>
                          </p:cTn>
                        </p:par>
                        <p:par>
                          <p:cTn id="116" fill="hold">
                            <p:stCondLst>
                              <p:cond delay="2800"/>
                            </p:stCondLst>
                            <p:childTnLst>
                              <p:par>
                                <p:cTn id="117" presetID="63" presetClass="entr" presetSubtype="0" fill="hold" nodeType="afterEffect">
                                  <p:stCondLst>
                                    <p:cond delay="0"/>
                                  </p:stCondLst>
                                  <p:childTnLst>
                                    <p:set>
                                      <p:cBhvr>
                                        <p:cTn id="118" dur="1" fill="hold">
                                          <p:stCondLst>
                                            <p:cond delay="0"/>
                                          </p:stCondLst>
                                        </p:cTn>
                                        <p:tgtEl>
                                          <p:spTgt spid="540"/>
                                        </p:tgtEl>
                                        <p:attrNameLst>
                                          <p:attrName>style.visibility</p:attrName>
                                        </p:attrNameLst>
                                      </p:cBhvr>
                                      <p:to>
                                        <p:strVal val="visible"/>
                                      </p:to>
                                    </p:set>
                                    <p:anim calcmode="lin" valueType="num">
                                      <p:cBhvr>
                                        <p:cTn id="119" dur="100" fill="hold"/>
                                        <p:tgtEl>
                                          <p:spTgt spid="540"/>
                                        </p:tgtEl>
                                        <p:attrNameLst>
                                          <p:attrName>drawProgress</p:attrName>
                                        </p:attrNameLst>
                                      </p:cBhvr>
                                      <p:tavLst>
                                        <p:tav tm="0">
                                          <p:val>
                                            <p:fltVal val="0"/>
                                          </p:val>
                                        </p:tav>
                                        <p:tav tm="100000">
                                          <p:val>
                                            <p:fltVal val="1"/>
                                          </p:val>
                                        </p:tav>
                                      </p:tavLst>
                                    </p:anim>
                                  </p:childTnLst>
                                </p:cTn>
                              </p:par>
                            </p:childTnLst>
                          </p:cTn>
                        </p:par>
                        <p:par>
                          <p:cTn id="120" fill="hold">
                            <p:stCondLst>
                              <p:cond delay="2900"/>
                            </p:stCondLst>
                            <p:childTnLst>
                              <p:par>
                                <p:cTn id="121" presetID="63" presetClass="entr" presetSubtype="0" fill="hold" nodeType="afterEffect">
                                  <p:stCondLst>
                                    <p:cond delay="0"/>
                                  </p:stCondLst>
                                  <p:childTnLst>
                                    <p:set>
                                      <p:cBhvr>
                                        <p:cTn id="122" dur="1" fill="hold">
                                          <p:stCondLst>
                                            <p:cond delay="0"/>
                                          </p:stCondLst>
                                        </p:cTn>
                                        <p:tgtEl>
                                          <p:spTgt spid="541"/>
                                        </p:tgtEl>
                                        <p:attrNameLst>
                                          <p:attrName>style.visibility</p:attrName>
                                        </p:attrNameLst>
                                      </p:cBhvr>
                                      <p:to>
                                        <p:strVal val="visible"/>
                                      </p:to>
                                    </p:set>
                                    <p:anim calcmode="lin" valueType="num">
                                      <p:cBhvr>
                                        <p:cTn id="123" dur="100" fill="hold"/>
                                        <p:tgtEl>
                                          <p:spTgt spid="541"/>
                                        </p:tgtEl>
                                        <p:attrNameLst>
                                          <p:attrName>drawProgress</p:attrName>
                                        </p:attrNameLst>
                                      </p:cBhvr>
                                      <p:tavLst>
                                        <p:tav tm="0">
                                          <p:val>
                                            <p:fltVal val="0"/>
                                          </p:val>
                                        </p:tav>
                                        <p:tav tm="100000">
                                          <p:val>
                                            <p:fltVal val="1"/>
                                          </p:val>
                                        </p:tav>
                                      </p:tavLst>
                                    </p:anim>
                                  </p:childTnLst>
                                </p:cTn>
                              </p:par>
                            </p:childTnLst>
                          </p:cTn>
                        </p:par>
                        <p:par>
                          <p:cTn id="124" fill="hold">
                            <p:stCondLst>
                              <p:cond delay="3000"/>
                            </p:stCondLst>
                            <p:childTnLst>
                              <p:par>
                                <p:cTn id="125" presetID="63" presetClass="entr" presetSubtype="0" fill="hold" nodeType="afterEffect">
                                  <p:stCondLst>
                                    <p:cond delay="0"/>
                                  </p:stCondLst>
                                  <p:childTnLst>
                                    <p:set>
                                      <p:cBhvr>
                                        <p:cTn id="126" dur="1" fill="hold">
                                          <p:stCondLst>
                                            <p:cond delay="0"/>
                                          </p:stCondLst>
                                        </p:cTn>
                                        <p:tgtEl>
                                          <p:spTgt spid="542"/>
                                        </p:tgtEl>
                                        <p:attrNameLst>
                                          <p:attrName>style.visibility</p:attrName>
                                        </p:attrNameLst>
                                      </p:cBhvr>
                                      <p:to>
                                        <p:strVal val="visible"/>
                                      </p:to>
                                    </p:set>
                                    <p:anim calcmode="lin" valueType="num">
                                      <p:cBhvr>
                                        <p:cTn id="127" dur="100" fill="hold"/>
                                        <p:tgtEl>
                                          <p:spTgt spid="542"/>
                                        </p:tgtEl>
                                        <p:attrNameLst>
                                          <p:attrName>drawProgress</p:attrName>
                                        </p:attrNameLst>
                                      </p:cBhvr>
                                      <p:tavLst>
                                        <p:tav tm="0">
                                          <p:val>
                                            <p:fltVal val="0"/>
                                          </p:val>
                                        </p:tav>
                                        <p:tav tm="100000">
                                          <p:val>
                                            <p:fltVal val="1"/>
                                          </p:val>
                                        </p:tav>
                                      </p:tavLst>
                                    </p:anim>
                                  </p:childTnLst>
                                </p:cTn>
                              </p:par>
                            </p:childTnLst>
                          </p:cTn>
                        </p:par>
                        <p:par>
                          <p:cTn id="128" fill="hold">
                            <p:stCondLst>
                              <p:cond delay="3100"/>
                            </p:stCondLst>
                            <p:childTnLst>
                              <p:par>
                                <p:cTn id="129" presetID="63" presetClass="entr" presetSubtype="0" fill="hold" nodeType="afterEffect">
                                  <p:stCondLst>
                                    <p:cond delay="0"/>
                                  </p:stCondLst>
                                  <p:childTnLst>
                                    <p:set>
                                      <p:cBhvr>
                                        <p:cTn id="130" dur="1" fill="hold">
                                          <p:stCondLst>
                                            <p:cond delay="0"/>
                                          </p:stCondLst>
                                        </p:cTn>
                                        <p:tgtEl>
                                          <p:spTgt spid="543"/>
                                        </p:tgtEl>
                                        <p:attrNameLst>
                                          <p:attrName>style.visibility</p:attrName>
                                        </p:attrNameLst>
                                      </p:cBhvr>
                                      <p:to>
                                        <p:strVal val="visible"/>
                                      </p:to>
                                    </p:set>
                                    <p:anim calcmode="lin" valueType="num">
                                      <p:cBhvr>
                                        <p:cTn id="131" dur="100" fill="hold"/>
                                        <p:tgtEl>
                                          <p:spTgt spid="543"/>
                                        </p:tgtEl>
                                        <p:attrNameLst>
                                          <p:attrName>drawProgress</p:attrName>
                                        </p:attrNameLst>
                                      </p:cBhvr>
                                      <p:tavLst>
                                        <p:tav tm="0">
                                          <p:val>
                                            <p:fltVal val="0"/>
                                          </p:val>
                                        </p:tav>
                                        <p:tav tm="100000">
                                          <p:val>
                                            <p:fltVal val="1"/>
                                          </p:val>
                                        </p:tav>
                                      </p:tavLst>
                                    </p:anim>
                                  </p:childTnLst>
                                </p:cTn>
                              </p:par>
                            </p:childTnLst>
                          </p:cTn>
                        </p:par>
                        <p:par>
                          <p:cTn id="132" fill="hold">
                            <p:stCondLst>
                              <p:cond delay="3200"/>
                            </p:stCondLst>
                            <p:childTnLst>
                              <p:par>
                                <p:cTn id="133" presetID="63" presetClass="entr" presetSubtype="0" fill="hold" nodeType="afterEffect">
                                  <p:stCondLst>
                                    <p:cond delay="0"/>
                                  </p:stCondLst>
                                  <p:childTnLst>
                                    <p:set>
                                      <p:cBhvr>
                                        <p:cTn id="134" dur="1" fill="hold">
                                          <p:stCondLst>
                                            <p:cond delay="0"/>
                                          </p:stCondLst>
                                        </p:cTn>
                                        <p:tgtEl>
                                          <p:spTgt spid="544"/>
                                        </p:tgtEl>
                                        <p:attrNameLst>
                                          <p:attrName>style.visibility</p:attrName>
                                        </p:attrNameLst>
                                      </p:cBhvr>
                                      <p:to>
                                        <p:strVal val="visible"/>
                                      </p:to>
                                    </p:set>
                                    <p:anim calcmode="lin" valueType="num">
                                      <p:cBhvr>
                                        <p:cTn id="135" dur="100" fill="hold"/>
                                        <p:tgtEl>
                                          <p:spTgt spid="544"/>
                                        </p:tgtEl>
                                        <p:attrNameLst>
                                          <p:attrName>drawProgress</p:attrName>
                                        </p:attrNameLst>
                                      </p:cBhvr>
                                      <p:tavLst>
                                        <p:tav tm="0">
                                          <p:val>
                                            <p:fltVal val="0"/>
                                          </p:val>
                                        </p:tav>
                                        <p:tav tm="100000">
                                          <p:val>
                                            <p:fltVal val="1"/>
                                          </p:val>
                                        </p:tav>
                                      </p:tavLst>
                                    </p:anim>
                                  </p:childTnLst>
                                </p:cTn>
                              </p:par>
                            </p:childTnLst>
                          </p:cTn>
                        </p:par>
                        <p:par>
                          <p:cTn id="136" fill="hold">
                            <p:stCondLst>
                              <p:cond delay="3300"/>
                            </p:stCondLst>
                            <p:childTnLst>
                              <p:par>
                                <p:cTn id="137" presetID="63" presetClass="entr" presetSubtype="0" fill="hold" nodeType="afterEffect">
                                  <p:stCondLst>
                                    <p:cond delay="0"/>
                                  </p:stCondLst>
                                  <p:childTnLst>
                                    <p:set>
                                      <p:cBhvr>
                                        <p:cTn id="138" dur="1" fill="hold">
                                          <p:stCondLst>
                                            <p:cond delay="0"/>
                                          </p:stCondLst>
                                        </p:cTn>
                                        <p:tgtEl>
                                          <p:spTgt spid="545"/>
                                        </p:tgtEl>
                                        <p:attrNameLst>
                                          <p:attrName>style.visibility</p:attrName>
                                        </p:attrNameLst>
                                      </p:cBhvr>
                                      <p:to>
                                        <p:strVal val="visible"/>
                                      </p:to>
                                    </p:set>
                                    <p:anim calcmode="lin" valueType="num">
                                      <p:cBhvr>
                                        <p:cTn id="139" dur="100" fill="hold"/>
                                        <p:tgtEl>
                                          <p:spTgt spid="545"/>
                                        </p:tgtEl>
                                        <p:attrNameLst>
                                          <p:attrName>drawProgress</p:attrName>
                                        </p:attrNameLst>
                                      </p:cBhvr>
                                      <p:tavLst>
                                        <p:tav tm="0">
                                          <p:val>
                                            <p:fltVal val="0"/>
                                          </p:val>
                                        </p:tav>
                                        <p:tav tm="100000">
                                          <p:val>
                                            <p:fltVal val="1"/>
                                          </p:val>
                                        </p:tav>
                                      </p:tavLst>
                                    </p:anim>
                                  </p:childTnLst>
                                </p:cTn>
                              </p:par>
                            </p:childTnLst>
                          </p:cTn>
                        </p:par>
                        <p:par>
                          <p:cTn id="140" fill="hold">
                            <p:stCondLst>
                              <p:cond delay="3400"/>
                            </p:stCondLst>
                            <p:childTnLst>
                              <p:par>
                                <p:cTn id="141" presetID="63" presetClass="entr" presetSubtype="0" fill="hold" nodeType="afterEffect">
                                  <p:stCondLst>
                                    <p:cond delay="0"/>
                                  </p:stCondLst>
                                  <p:childTnLst>
                                    <p:set>
                                      <p:cBhvr>
                                        <p:cTn id="142" dur="1" fill="hold">
                                          <p:stCondLst>
                                            <p:cond delay="0"/>
                                          </p:stCondLst>
                                        </p:cTn>
                                        <p:tgtEl>
                                          <p:spTgt spid="546"/>
                                        </p:tgtEl>
                                        <p:attrNameLst>
                                          <p:attrName>style.visibility</p:attrName>
                                        </p:attrNameLst>
                                      </p:cBhvr>
                                      <p:to>
                                        <p:strVal val="visible"/>
                                      </p:to>
                                    </p:set>
                                    <p:anim calcmode="lin" valueType="num">
                                      <p:cBhvr>
                                        <p:cTn id="143" dur="100" fill="hold"/>
                                        <p:tgtEl>
                                          <p:spTgt spid="546"/>
                                        </p:tgtEl>
                                        <p:attrNameLst>
                                          <p:attrName>drawProgress</p:attrName>
                                        </p:attrNameLst>
                                      </p:cBhvr>
                                      <p:tavLst>
                                        <p:tav tm="0">
                                          <p:val>
                                            <p:fltVal val="0"/>
                                          </p:val>
                                        </p:tav>
                                        <p:tav tm="100000">
                                          <p:val>
                                            <p:fltVal val="1"/>
                                          </p:val>
                                        </p:tav>
                                      </p:tavLst>
                                    </p:anim>
                                  </p:childTnLst>
                                </p:cTn>
                              </p:par>
                            </p:childTnLst>
                          </p:cTn>
                        </p:par>
                        <p:par>
                          <p:cTn id="144" fill="hold">
                            <p:stCondLst>
                              <p:cond delay="3500"/>
                            </p:stCondLst>
                            <p:childTnLst>
                              <p:par>
                                <p:cTn id="145" presetID="63" presetClass="entr" presetSubtype="0" fill="hold" nodeType="afterEffect">
                                  <p:stCondLst>
                                    <p:cond delay="0"/>
                                  </p:stCondLst>
                                  <p:childTnLst>
                                    <p:set>
                                      <p:cBhvr>
                                        <p:cTn id="146" dur="1" fill="hold">
                                          <p:stCondLst>
                                            <p:cond delay="0"/>
                                          </p:stCondLst>
                                        </p:cTn>
                                        <p:tgtEl>
                                          <p:spTgt spid="547"/>
                                        </p:tgtEl>
                                        <p:attrNameLst>
                                          <p:attrName>style.visibility</p:attrName>
                                        </p:attrNameLst>
                                      </p:cBhvr>
                                      <p:to>
                                        <p:strVal val="visible"/>
                                      </p:to>
                                    </p:set>
                                    <p:anim calcmode="lin" valueType="num">
                                      <p:cBhvr>
                                        <p:cTn id="147" dur="100" fill="hold"/>
                                        <p:tgtEl>
                                          <p:spTgt spid="547"/>
                                        </p:tgtEl>
                                        <p:attrNameLst>
                                          <p:attrName>drawProgress</p:attrName>
                                        </p:attrNameLst>
                                      </p:cBhvr>
                                      <p:tavLst>
                                        <p:tav tm="0">
                                          <p:val>
                                            <p:fltVal val="0"/>
                                          </p:val>
                                        </p:tav>
                                        <p:tav tm="100000">
                                          <p:val>
                                            <p:fltVal val="1"/>
                                          </p:val>
                                        </p:tav>
                                      </p:tavLst>
                                    </p:anim>
                                  </p:childTnLst>
                                </p:cTn>
                              </p:par>
                            </p:childTnLst>
                          </p:cTn>
                        </p:par>
                        <p:par>
                          <p:cTn id="148" fill="hold">
                            <p:stCondLst>
                              <p:cond delay="3600"/>
                            </p:stCondLst>
                            <p:childTnLst>
                              <p:par>
                                <p:cTn id="149" presetID="63" presetClass="entr" presetSubtype="0" fill="hold" nodeType="afterEffect">
                                  <p:stCondLst>
                                    <p:cond delay="0"/>
                                  </p:stCondLst>
                                  <p:childTnLst>
                                    <p:set>
                                      <p:cBhvr>
                                        <p:cTn id="150" dur="1" fill="hold">
                                          <p:stCondLst>
                                            <p:cond delay="0"/>
                                          </p:stCondLst>
                                        </p:cTn>
                                        <p:tgtEl>
                                          <p:spTgt spid="548"/>
                                        </p:tgtEl>
                                        <p:attrNameLst>
                                          <p:attrName>style.visibility</p:attrName>
                                        </p:attrNameLst>
                                      </p:cBhvr>
                                      <p:to>
                                        <p:strVal val="visible"/>
                                      </p:to>
                                    </p:set>
                                    <p:anim calcmode="lin" valueType="num">
                                      <p:cBhvr>
                                        <p:cTn id="151" dur="100" fill="hold"/>
                                        <p:tgtEl>
                                          <p:spTgt spid="548"/>
                                        </p:tgtEl>
                                        <p:attrNameLst>
                                          <p:attrName>drawProgress</p:attrName>
                                        </p:attrNameLst>
                                      </p:cBhvr>
                                      <p:tavLst>
                                        <p:tav tm="0">
                                          <p:val>
                                            <p:fltVal val="0"/>
                                          </p:val>
                                        </p:tav>
                                        <p:tav tm="100000">
                                          <p:val>
                                            <p:fltVal val="1"/>
                                          </p:val>
                                        </p:tav>
                                      </p:tavLst>
                                    </p:anim>
                                  </p:childTnLst>
                                </p:cTn>
                              </p:par>
                            </p:childTnLst>
                          </p:cTn>
                        </p:par>
                        <p:par>
                          <p:cTn id="152" fill="hold">
                            <p:stCondLst>
                              <p:cond delay="3700"/>
                            </p:stCondLst>
                            <p:childTnLst>
                              <p:par>
                                <p:cTn id="153" presetID="63" presetClass="entr" presetSubtype="0" fill="hold" nodeType="afterEffect">
                                  <p:stCondLst>
                                    <p:cond delay="0"/>
                                  </p:stCondLst>
                                  <p:childTnLst>
                                    <p:set>
                                      <p:cBhvr>
                                        <p:cTn id="154" dur="1" fill="hold">
                                          <p:stCondLst>
                                            <p:cond delay="0"/>
                                          </p:stCondLst>
                                        </p:cTn>
                                        <p:tgtEl>
                                          <p:spTgt spid="549"/>
                                        </p:tgtEl>
                                        <p:attrNameLst>
                                          <p:attrName>style.visibility</p:attrName>
                                        </p:attrNameLst>
                                      </p:cBhvr>
                                      <p:to>
                                        <p:strVal val="visible"/>
                                      </p:to>
                                    </p:set>
                                    <p:anim calcmode="lin" valueType="num">
                                      <p:cBhvr>
                                        <p:cTn id="155" dur="100" fill="hold"/>
                                        <p:tgtEl>
                                          <p:spTgt spid="549"/>
                                        </p:tgtEl>
                                        <p:attrNameLst>
                                          <p:attrName>drawProgress</p:attrName>
                                        </p:attrNameLst>
                                      </p:cBhvr>
                                      <p:tavLst>
                                        <p:tav tm="0">
                                          <p:val>
                                            <p:fltVal val="0"/>
                                          </p:val>
                                        </p:tav>
                                        <p:tav tm="100000">
                                          <p:val>
                                            <p:fltVal val="1"/>
                                          </p:val>
                                        </p:tav>
                                      </p:tavLst>
                                    </p:anim>
                                  </p:childTnLst>
                                </p:cTn>
                              </p:par>
                            </p:childTnLst>
                          </p:cTn>
                        </p:par>
                        <p:par>
                          <p:cTn id="156" fill="hold">
                            <p:stCondLst>
                              <p:cond delay="3800"/>
                            </p:stCondLst>
                            <p:childTnLst>
                              <p:par>
                                <p:cTn id="157" presetID="63" presetClass="entr" presetSubtype="0" fill="hold" nodeType="afterEffect">
                                  <p:stCondLst>
                                    <p:cond delay="0"/>
                                  </p:stCondLst>
                                  <p:childTnLst>
                                    <p:set>
                                      <p:cBhvr>
                                        <p:cTn id="158" dur="1" fill="hold">
                                          <p:stCondLst>
                                            <p:cond delay="0"/>
                                          </p:stCondLst>
                                        </p:cTn>
                                        <p:tgtEl>
                                          <p:spTgt spid="550"/>
                                        </p:tgtEl>
                                        <p:attrNameLst>
                                          <p:attrName>style.visibility</p:attrName>
                                        </p:attrNameLst>
                                      </p:cBhvr>
                                      <p:to>
                                        <p:strVal val="visible"/>
                                      </p:to>
                                    </p:set>
                                    <p:anim calcmode="lin" valueType="num">
                                      <p:cBhvr>
                                        <p:cTn id="159" dur="100" fill="hold"/>
                                        <p:tgtEl>
                                          <p:spTgt spid="550"/>
                                        </p:tgtEl>
                                        <p:attrNameLst>
                                          <p:attrName>drawProgress</p:attrName>
                                        </p:attrNameLst>
                                      </p:cBhvr>
                                      <p:tavLst>
                                        <p:tav tm="0">
                                          <p:val>
                                            <p:fltVal val="0"/>
                                          </p:val>
                                        </p:tav>
                                        <p:tav tm="100000">
                                          <p:val>
                                            <p:fltVal val="1"/>
                                          </p:val>
                                        </p:tav>
                                      </p:tavLst>
                                    </p:anim>
                                  </p:childTnLst>
                                </p:cTn>
                              </p:par>
                            </p:childTnLst>
                          </p:cTn>
                        </p:par>
                        <p:par>
                          <p:cTn id="160" fill="hold">
                            <p:stCondLst>
                              <p:cond delay="3900"/>
                            </p:stCondLst>
                            <p:childTnLst>
                              <p:par>
                                <p:cTn id="161" presetID="63" presetClass="entr" presetSubtype="0" fill="hold" nodeType="afterEffect">
                                  <p:stCondLst>
                                    <p:cond delay="0"/>
                                  </p:stCondLst>
                                  <p:childTnLst>
                                    <p:set>
                                      <p:cBhvr>
                                        <p:cTn id="162" dur="1" fill="hold">
                                          <p:stCondLst>
                                            <p:cond delay="0"/>
                                          </p:stCondLst>
                                        </p:cTn>
                                        <p:tgtEl>
                                          <p:spTgt spid="551"/>
                                        </p:tgtEl>
                                        <p:attrNameLst>
                                          <p:attrName>style.visibility</p:attrName>
                                        </p:attrNameLst>
                                      </p:cBhvr>
                                      <p:to>
                                        <p:strVal val="visible"/>
                                      </p:to>
                                    </p:set>
                                    <p:anim calcmode="lin" valueType="num">
                                      <p:cBhvr>
                                        <p:cTn id="163" dur="100" fill="hold"/>
                                        <p:tgtEl>
                                          <p:spTgt spid="551"/>
                                        </p:tgtEl>
                                        <p:attrNameLst>
                                          <p:attrName>drawProgress</p:attrName>
                                        </p:attrNameLst>
                                      </p:cBhvr>
                                      <p:tavLst>
                                        <p:tav tm="0">
                                          <p:val>
                                            <p:fltVal val="0"/>
                                          </p:val>
                                        </p:tav>
                                        <p:tav tm="100000">
                                          <p:val>
                                            <p:fltVal val="1"/>
                                          </p:val>
                                        </p:tav>
                                      </p:tavLst>
                                    </p:anim>
                                  </p:childTnLst>
                                </p:cTn>
                              </p:par>
                            </p:childTnLst>
                          </p:cTn>
                        </p:par>
                        <p:par>
                          <p:cTn id="164" fill="hold">
                            <p:stCondLst>
                              <p:cond delay="4000"/>
                            </p:stCondLst>
                            <p:childTnLst>
                              <p:par>
                                <p:cTn id="165" presetID="63" presetClass="entr" presetSubtype="0" fill="hold" nodeType="afterEffect">
                                  <p:stCondLst>
                                    <p:cond delay="0"/>
                                  </p:stCondLst>
                                  <p:childTnLst>
                                    <p:set>
                                      <p:cBhvr>
                                        <p:cTn id="166" dur="1" fill="hold">
                                          <p:stCondLst>
                                            <p:cond delay="0"/>
                                          </p:stCondLst>
                                        </p:cTn>
                                        <p:tgtEl>
                                          <p:spTgt spid="552"/>
                                        </p:tgtEl>
                                        <p:attrNameLst>
                                          <p:attrName>style.visibility</p:attrName>
                                        </p:attrNameLst>
                                      </p:cBhvr>
                                      <p:to>
                                        <p:strVal val="visible"/>
                                      </p:to>
                                    </p:set>
                                    <p:anim calcmode="lin" valueType="num">
                                      <p:cBhvr>
                                        <p:cTn id="167" dur="100" fill="hold"/>
                                        <p:tgtEl>
                                          <p:spTgt spid="552"/>
                                        </p:tgtEl>
                                        <p:attrNameLst>
                                          <p:attrName>drawProgress</p:attrName>
                                        </p:attrNameLst>
                                      </p:cBhvr>
                                      <p:tavLst>
                                        <p:tav tm="0">
                                          <p:val>
                                            <p:fltVal val="0"/>
                                          </p:val>
                                        </p:tav>
                                        <p:tav tm="100000">
                                          <p:val>
                                            <p:fltVal val="1"/>
                                          </p:val>
                                        </p:tav>
                                      </p:tavLst>
                                    </p:anim>
                                  </p:childTnLst>
                                </p:cTn>
                              </p:par>
                            </p:childTnLst>
                          </p:cTn>
                        </p:par>
                        <p:par>
                          <p:cTn id="168" fill="hold">
                            <p:stCondLst>
                              <p:cond delay="4100"/>
                            </p:stCondLst>
                            <p:childTnLst>
                              <p:par>
                                <p:cTn id="169" presetID="63" presetClass="entr" presetSubtype="0" fill="hold" nodeType="afterEffect">
                                  <p:stCondLst>
                                    <p:cond delay="0"/>
                                  </p:stCondLst>
                                  <p:childTnLst>
                                    <p:set>
                                      <p:cBhvr>
                                        <p:cTn id="170" dur="1" fill="hold">
                                          <p:stCondLst>
                                            <p:cond delay="0"/>
                                          </p:stCondLst>
                                        </p:cTn>
                                        <p:tgtEl>
                                          <p:spTgt spid="553"/>
                                        </p:tgtEl>
                                        <p:attrNameLst>
                                          <p:attrName>style.visibility</p:attrName>
                                        </p:attrNameLst>
                                      </p:cBhvr>
                                      <p:to>
                                        <p:strVal val="visible"/>
                                      </p:to>
                                    </p:set>
                                    <p:anim calcmode="lin" valueType="num">
                                      <p:cBhvr>
                                        <p:cTn id="171" dur="100" fill="hold"/>
                                        <p:tgtEl>
                                          <p:spTgt spid="553"/>
                                        </p:tgtEl>
                                        <p:attrNameLst>
                                          <p:attrName>drawProgress</p:attrName>
                                        </p:attrNameLst>
                                      </p:cBhvr>
                                      <p:tavLst>
                                        <p:tav tm="0">
                                          <p:val>
                                            <p:fltVal val="0"/>
                                          </p:val>
                                        </p:tav>
                                        <p:tav tm="100000">
                                          <p:val>
                                            <p:fltVal val="1"/>
                                          </p:val>
                                        </p:tav>
                                      </p:tavLst>
                                    </p:anim>
                                  </p:childTnLst>
                                </p:cTn>
                              </p:par>
                            </p:childTnLst>
                          </p:cTn>
                        </p:par>
                        <p:par>
                          <p:cTn id="172" fill="hold">
                            <p:stCondLst>
                              <p:cond delay="4200"/>
                            </p:stCondLst>
                            <p:childTnLst>
                              <p:par>
                                <p:cTn id="173" presetID="63" presetClass="entr" presetSubtype="0" fill="hold" nodeType="afterEffect">
                                  <p:stCondLst>
                                    <p:cond delay="0"/>
                                  </p:stCondLst>
                                  <p:childTnLst>
                                    <p:set>
                                      <p:cBhvr>
                                        <p:cTn id="174" dur="1" fill="hold">
                                          <p:stCondLst>
                                            <p:cond delay="0"/>
                                          </p:stCondLst>
                                        </p:cTn>
                                        <p:tgtEl>
                                          <p:spTgt spid="554"/>
                                        </p:tgtEl>
                                        <p:attrNameLst>
                                          <p:attrName>style.visibility</p:attrName>
                                        </p:attrNameLst>
                                      </p:cBhvr>
                                      <p:to>
                                        <p:strVal val="visible"/>
                                      </p:to>
                                    </p:set>
                                    <p:anim calcmode="lin" valueType="num">
                                      <p:cBhvr>
                                        <p:cTn id="175" dur="100" fill="hold"/>
                                        <p:tgtEl>
                                          <p:spTgt spid="554"/>
                                        </p:tgtEl>
                                        <p:attrNameLst>
                                          <p:attrName>drawProgress</p:attrName>
                                        </p:attrNameLst>
                                      </p:cBhvr>
                                      <p:tavLst>
                                        <p:tav tm="0">
                                          <p:val>
                                            <p:fltVal val="0"/>
                                          </p:val>
                                        </p:tav>
                                        <p:tav tm="100000">
                                          <p:val>
                                            <p:fltVal val="1"/>
                                          </p:val>
                                        </p:tav>
                                      </p:tavLst>
                                    </p:anim>
                                  </p:childTnLst>
                                </p:cTn>
                              </p:par>
                            </p:childTnLst>
                          </p:cTn>
                        </p:par>
                        <p:par>
                          <p:cTn id="176" fill="hold">
                            <p:stCondLst>
                              <p:cond delay="4300"/>
                            </p:stCondLst>
                            <p:childTnLst>
                              <p:par>
                                <p:cTn id="177" presetID="63" presetClass="entr" presetSubtype="0" fill="hold" nodeType="afterEffect">
                                  <p:stCondLst>
                                    <p:cond delay="0"/>
                                  </p:stCondLst>
                                  <p:childTnLst>
                                    <p:set>
                                      <p:cBhvr>
                                        <p:cTn id="178" dur="1" fill="hold">
                                          <p:stCondLst>
                                            <p:cond delay="0"/>
                                          </p:stCondLst>
                                        </p:cTn>
                                        <p:tgtEl>
                                          <p:spTgt spid="555"/>
                                        </p:tgtEl>
                                        <p:attrNameLst>
                                          <p:attrName>style.visibility</p:attrName>
                                        </p:attrNameLst>
                                      </p:cBhvr>
                                      <p:to>
                                        <p:strVal val="visible"/>
                                      </p:to>
                                    </p:set>
                                    <p:anim calcmode="lin" valueType="num">
                                      <p:cBhvr>
                                        <p:cTn id="179" dur="100" fill="hold"/>
                                        <p:tgtEl>
                                          <p:spTgt spid="555"/>
                                        </p:tgtEl>
                                        <p:attrNameLst>
                                          <p:attrName>drawProgress</p:attrName>
                                        </p:attrNameLst>
                                      </p:cBhvr>
                                      <p:tavLst>
                                        <p:tav tm="0">
                                          <p:val>
                                            <p:fltVal val="0"/>
                                          </p:val>
                                        </p:tav>
                                        <p:tav tm="100000">
                                          <p:val>
                                            <p:fltVal val="1"/>
                                          </p:val>
                                        </p:tav>
                                      </p:tavLst>
                                    </p:anim>
                                  </p:childTnLst>
                                </p:cTn>
                              </p:par>
                            </p:childTnLst>
                          </p:cTn>
                        </p:par>
                        <p:par>
                          <p:cTn id="180" fill="hold">
                            <p:stCondLst>
                              <p:cond delay="4400"/>
                            </p:stCondLst>
                            <p:childTnLst>
                              <p:par>
                                <p:cTn id="181" presetID="63" presetClass="entr" presetSubtype="0" fill="hold" nodeType="afterEffect">
                                  <p:stCondLst>
                                    <p:cond delay="0"/>
                                  </p:stCondLst>
                                  <p:childTnLst>
                                    <p:set>
                                      <p:cBhvr>
                                        <p:cTn id="182" dur="1" fill="hold">
                                          <p:stCondLst>
                                            <p:cond delay="0"/>
                                          </p:stCondLst>
                                        </p:cTn>
                                        <p:tgtEl>
                                          <p:spTgt spid="556"/>
                                        </p:tgtEl>
                                        <p:attrNameLst>
                                          <p:attrName>style.visibility</p:attrName>
                                        </p:attrNameLst>
                                      </p:cBhvr>
                                      <p:to>
                                        <p:strVal val="visible"/>
                                      </p:to>
                                    </p:set>
                                    <p:anim calcmode="lin" valueType="num">
                                      <p:cBhvr>
                                        <p:cTn id="183" dur="100" fill="hold"/>
                                        <p:tgtEl>
                                          <p:spTgt spid="556"/>
                                        </p:tgtEl>
                                        <p:attrNameLst>
                                          <p:attrName>drawProgress</p:attrName>
                                        </p:attrNameLst>
                                      </p:cBhvr>
                                      <p:tavLst>
                                        <p:tav tm="0">
                                          <p:val>
                                            <p:fltVal val="0"/>
                                          </p:val>
                                        </p:tav>
                                        <p:tav tm="100000">
                                          <p:val>
                                            <p:fltVal val="1"/>
                                          </p:val>
                                        </p:tav>
                                      </p:tavLst>
                                    </p:anim>
                                  </p:childTnLst>
                                </p:cTn>
                              </p:par>
                            </p:childTnLst>
                          </p:cTn>
                        </p:par>
                        <p:par>
                          <p:cTn id="184" fill="hold">
                            <p:stCondLst>
                              <p:cond delay="4500"/>
                            </p:stCondLst>
                            <p:childTnLst>
                              <p:par>
                                <p:cTn id="185" presetID="63" presetClass="entr" presetSubtype="0" fill="hold" nodeType="afterEffect">
                                  <p:stCondLst>
                                    <p:cond delay="0"/>
                                  </p:stCondLst>
                                  <p:childTnLst>
                                    <p:set>
                                      <p:cBhvr>
                                        <p:cTn id="186" dur="1" fill="hold">
                                          <p:stCondLst>
                                            <p:cond delay="0"/>
                                          </p:stCondLst>
                                        </p:cTn>
                                        <p:tgtEl>
                                          <p:spTgt spid="557"/>
                                        </p:tgtEl>
                                        <p:attrNameLst>
                                          <p:attrName>style.visibility</p:attrName>
                                        </p:attrNameLst>
                                      </p:cBhvr>
                                      <p:to>
                                        <p:strVal val="visible"/>
                                      </p:to>
                                    </p:set>
                                    <p:anim calcmode="lin" valueType="num">
                                      <p:cBhvr>
                                        <p:cTn id="187" dur="100" fill="hold"/>
                                        <p:tgtEl>
                                          <p:spTgt spid="557"/>
                                        </p:tgtEl>
                                        <p:attrNameLst>
                                          <p:attrName>drawProgress</p:attrName>
                                        </p:attrNameLst>
                                      </p:cBhvr>
                                      <p:tavLst>
                                        <p:tav tm="0">
                                          <p:val>
                                            <p:fltVal val="0"/>
                                          </p:val>
                                        </p:tav>
                                        <p:tav tm="100000">
                                          <p:val>
                                            <p:fltVal val="1"/>
                                          </p:val>
                                        </p:tav>
                                      </p:tavLst>
                                    </p:anim>
                                  </p:childTnLst>
                                </p:cTn>
                              </p:par>
                            </p:childTnLst>
                          </p:cTn>
                        </p:par>
                        <p:par>
                          <p:cTn id="188" fill="hold">
                            <p:stCondLst>
                              <p:cond delay="4600"/>
                            </p:stCondLst>
                            <p:childTnLst>
                              <p:par>
                                <p:cTn id="189" presetID="63" presetClass="entr" presetSubtype="0" fill="hold" nodeType="afterEffect">
                                  <p:stCondLst>
                                    <p:cond delay="0"/>
                                  </p:stCondLst>
                                  <p:childTnLst>
                                    <p:set>
                                      <p:cBhvr>
                                        <p:cTn id="190" dur="1" fill="hold">
                                          <p:stCondLst>
                                            <p:cond delay="0"/>
                                          </p:stCondLst>
                                        </p:cTn>
                                        <p:tgtEl>
                                          <p:spTgt spid="558"/>
                                        </p:tgtEl>
                                        <p:attrNameLst>
                                          <p:attrName>style.visibility</p:attrName>
                                        </p:attrNameLst>
                                      </p:cBhvr>
                                      <p:to>
                                        <p:strVal val="visible"/>
                                      </p:to>
                                    </p:set>
                                    <p:anim calcmode="lin" valueType="num">
                                      <p:cBhvr>
                                        <p:cTn id="191" dur="100" fill="hold"/>
                                        <p:tgtEl>
                                          <p:spTgt spid="558"/>
                                        </p:tgtEl>
                                        <p:attrNameLst>
                                          <p:attrName>drawProgress</p:attrName>
                                        </p:attrNameLst>
                                      </p:cBhvr>
                                      <p:tavLst>
                                        <p:tav tm="0">
                                          <p:val>
                                            <p:fltVal val="0"/>
                                          </p:val>
                                        </p:tav>
                                        <p:tav tm="100000">
                                          <p:val>
                                            <p:fltVal val="1"/>
                                          </p:val>
                                        </p:tav>
                                      </p:tavLst>
                                    </p:anim>
                                  </p:childTnLst>
                                </p:cTn>
                              </p:par>
                            </p:childTnLst>
                          </p:cTn>
                        </p:par>
                        <p:par>
                          <p:cTn id="192" fill="hold">
                            <p:stCondLst>
                              <p:cond delay="4700"/>
                            </p:stCondLst>
                            <p:childTnLst>
                              <p:par>
                                <p:cTn id="193" presetID="63" presetClass="entr" presetSubtype="0" fill="hold" nodeType="afterEffect">
                                  <p:stCondLst>
                                    <p:cond delay="0"/>
                                  </p:stCondLst>
                                  <p:childTnLst>
                                    <p:set>
                                      <p:cBhvr>
                                        <p:cTn id="194" dur="1" fill="hold">
                                          <p:stCondLst>
                                            <p:cond delay="0"/>
                                          </p:stCondLst>
                                        </p:cTn>
                                        <p:tgtEl>
                                          <p:spTgt spid="559"/>
                                        </p:tgtEl>
                                        <p:attrNameLst>
                                          <p:attrName>style.visibility</p:attrName>
                                        </p:attrNameLst>
                                      </p:cBhvr>
                                      <p:to>
                                        <p:strVal val="visible"/>
                                      </p:to>
                                    </p:set>
                                    <p:anim calcmode="lin" valueType="num">
                                      <p:cBhvr>
                                        <p:cTn id="195" dur="100" fill="hold"/>
                                        <p:tgtEl>
                                          <p:spTgt spid="559"/>
                                        </p:tgtEl>
                                        <p:attrNameLst>
                                          <p:attrName>drawProgress</p:attrName>
                                        </p:attrNameLst>
                                      </p:cBhvr>
                                      <p:tavLst>
                                        <p:tav tm="0">
                                          <p:val>
                                            <p:fltVal val="0"/>
                                          </p:val>
                                        </p:tav>
                                        <p:tav tm="100000">
                                          <p:val>
                                            <p:fltVal val="1"/>
                                          </p:val>
                                        </p:tav>
                                      </p:tavLst>
                                    </p:anim>
                                  </p:childTnLst>
                                </p:cTn>
                              </p:par>
                            </p:childTnLst>
                          </p:cTn>
                        </p:par>
                        <p:par>
                          <p:cTn id="196" fill="hold">
                            <p:stCondLst>
                              <p:cond delay="4800"/>
                            </p:stCondLst>
                            <p:childTnLst>
                              <p:par>
                                <p:cTn id="197" presetID="63" presetClass="entr" presetSubtype="0" fill="hold" nodeType="afterEffect">
                                  <p:stCondLst>
                                    <p:cond delay="0"/>
                                  </p:stCondLst>
                                  <p:childTnLst>
                                    <p:set>
                                      <p:cBhvr>
                                        <p:cTn id="198" dur="1" fill="hold">
                                          <p:stCondLst>
                                            <p:cond delay="0"/>
                                          </p:stCondLst>
                                        </p:cTn>
                                        <p:tgtEl>
                                          <p:spTgt spid="560"/>
                                        </p:tgtEl>
                                        <p:attrNameLst>
                                          <p:attrName>style.visibility</p:attrName>
                                        </p:attrNameLst>
                                      </p:cBhvr>
                                      <p:to>
                                        <p:strVal val="visible"/>
                                      </p:to>
                                    </p:set>
                                    <p:anim calcmode="lin" valueType="num">
                                      <p:cBhvr>
                                        <p:cTn id="199" dur="100" fill="hold"/>
                                        <p:tgtEl>
                                          <p:spTgt spid="560"/>
                                        </p:tgtEl>
                                        <p:attrNameLst>
                                          <p:attrName>drawProgress</p:attrName>
                                        </p:attrNameLst>
                                      </p:cBhvr>
                                      <p:tavLst>
                                        <p:tav tm="0">
                                          <p:val>
                                            <p:fltVal val="0"/>
                                          </p:val>
                                        </p:tav>
                                        <p:tav tm="100000">
                                          <p:val>
                                            <p:fltVal val="1"/>
                                          </p:val>
                                        </p:tav>
                                      </p:tavLst>
                                    </p:anim>
                                  </p:childTnLst>
                                </p:cTn>
                              </p:par>
                            </p:childTnLst>
                          </p:cTn>
                        </p:par>
                        <p:par>
                          <p:cTn id="200" fill="hold">
                            <p:stCondLst>
                              <p:cond delay="4900"/>
                            </p:stCondLst>
                            <p:childTnLst>
                              <p:par>
                                <p:cTn id="201" presetID="63" presetClass="entr" presetSubtype="0" fill="hold" nodeType="afterEffect">
                                  <p:stCondLst>
                                    <p:cond delay="0"/>
                                  </p:stCondLst>
                                  <p:childTnLst>
                                    <p:set>
                                      <p:cBhvr>
                                        <p:cTn id="202" dur="1" fill="hold">
                                          <p:stCondLst>
                                            <p:cond delay="0"/>
                                          </p:stCondLst>
                                        </p:cTn>
                                        <p:tgtEl>
                                          <p:spTgt spid="561"/>
                                        </p:tgtEl>
                                        <p:attrNameLst>
                                          <p:attrName>style.visibility</p:attrName>
                                        </p:attrNameLst>
                                      </p:cBhvr>
                                      <p:to>
                                        <p:strVal val="visible"/>
                                      </p:to>
                                    </p:set>
                                    <p:anim calcmode="lin" valueType="num">
                                      <p:cBhvr>
                                        <p:cTn id="203" dur="100" fill="hold"/>
                                        <p:tgtEl>
                                          <p:spTgt spid="561"/>
                                        </p:tgtEl>
                                        <p:attrNameLst>
                                          <p:attrName>drawProgress</p:attrName>
                                        </p:attrNameLst>
                                      </p:cBhvr>
                                      <p:tavLst>
                                        <p:tav tm="0">
                                          <p:val>
                                            <p:fltVal val="0"/>
                                          </p:val>
                                        </p:tav>
                                        <p:tav tm="100000">
                                          <p:val>
                                            <p:fltVal val="1"/>
                                          </p:val>
                                        </p:tav>
                                      </p:tavLst>
                                    </p:anim>
                                  </p:childTnLst>
                                </p:cTn>
                              </p:par>
                            </p:childTnLst>
                          </p:cTn>
                        </p:par>
                        <p:par>
                          <p:cTn id="204" fill="hold">
                            <p:stCondLst>
                              <p:cond delay="5000"/>
                            </p:stCondLst>
                            <p:childTnLst>
                              <p:par>
                                <p:cTn id="205" presetID="63" presetClass="entr" presetSubtype="0" fill="hold" nodeType="afterEffect">
                                  <p:stCondLst>
                                    <p:cond delay="0"/>
                                  </p:stCondLst>
                                  <p:childTnLst>
                                    <p:set>
                                      <p:cBhvr>
                                        <p:cTn id="206" dur="1" fill="hold">
                                          <p:stCondLst>
                                            <p:cond delay="0"/>
                                          </p:stCondLst>
                                        </p:cTn>
                                        <p:tgtEl>
                                          <p:spTgt spid="562"/>
                                        </p:tgtEl>
                                        <p:attrNameLst>
                                          <p:attrName>style.visibility</p:attrName>
                                        </p:attrNameLst>
                                      </p:cBhvr>
                                      <p:to>
                                        <p:strVal val="visible"/>
                                      </p:to>
                                    </p:set>
                                    <p:anim calcmode="lin" valueType="num">
                                      <p:cBhvr>
                                        <p:cTn id="207" dur="100" fill="hold"/>
                                        <p:tgtEl>
                                          <p:spTgt spid="562"/>
                                        </p:tgtEl>
                                        <p:attrNameLst>
                                          <p:attrName>drawProgress</p:attrName>
                                        </p:attrNameLst>
                                      </p:cBhvr>
                                      <p:tavLst>
                                        <p:tav tm="0">
                                          <p:val>
                                            <p:fltVal val="0"/>
                                          </p:val>
                                        </p:tav>
                                        <p:tav tm="100000">
                                          <p:val>
                                            <p:fltVal val="1"/>
                                          </p:val>
                                        </p:tav>
                                      </p:tavLst>
                                    </p:anim>
                                  </p:childTnLst>
                                </p:cTn>
                              </p:par>
                            </p:childTnLst>
                          </p:cTn>
                        </p:par>
                        <p:par>
                          <p:cTn id="208" fill="hold">
                            <p:stCondLst>
                              <p:cond delay="5100"/>
                            </p:stCondLst>
                            <p:childTnLst>
                              <p:par>
                                <p:cTn id="209" presetID="63" presetClass="entr" presetSubtype="0" fill="hold" nodeType="afterEffect">
                                  <p:stCondLst>
                                    <p:cond delay="0"/>
                                  </p:stCondLst>
                                  <p:childTnLst>
                                    <p:set>
                                      <p:cBhvr>
                                        <p:cTn id="210" dur="1" fill="hold">
                                          <p:stCondLst>
                                            <p:cond delay="0"/>
                                          </p:stCondLst>
                                        </p:cTn>
                                        <p:tgtEl>
                                          <p:spTgt spid="563"/>
                                        </p:tgtEl>
                                        <p:attrNameLst>
                                          <p:attrName>style.visibility</p:attrName>
                                        </p:attrNameLst>
                                      </p:cBhvr>
                                      <p:to>
                                        <p:strVal val="visible"/>
                                      </p:to>
                                    </p:set>
                                    <p:anim calcmode="lin" valueType="num">
                                      <p:cBhvr>
                                        <p:cTn id="211" dur="100" fill="hold"/>
                                        <p:tgtEl>
                                          <p:spTgt spid="563"/>
                                        </p:tgtEl>
                                        <p:attrNameLst>
                                          <p:attrName>drawProgress</p:attrName>
                                        </p:attrNameLst>
                                      </p:cBhvr>
                                      <p:tavLst>
                                        <p:tav tm="0">
                                          <p:val>
                                            <p:fltVal val="0"/>
                                          </p:val>
                                        </p:tav>
                                        <p:tav tm="100000">
                                          <p:val>
                                            <p:fltVal val="1"/>
                                          </p:val>
                                        </p:tav>
                                      </p:tavLst>
                                    </p:anim>
                                  </p:childTnLst>
                                </p:cTn>
                              </p:par>
                            </p:childTnLst>
                          </p:cTn>
                        </p:par>
                        <p:par>
                          <p:cTn id="212" fill="hold">
                            <p:stCondLst>
                              <p:cond delay="5200"/>
                            </p:stCondLst>
                            <p:childTnLst>
                              <p:par>
                                <p:cTn id="213" presetID="63" presetClass="entr" presetSubtype="0" fill="hold" nodeType="afterEffect">
                                  <p:stCondLst>
                                    <p:cond delay="0"/>
                                  </p:stCondLst>
                                  <p:childTnLst>
                                    <p:set>
                                      <p:cBhvr>
                                        <p:cTn id="214" dur="1" fill="hold">
                                          <p:stCondLst>
                                            <p:cond delay="0"/>
                                          </p:stCondLst>
                                        </p:cTn>
                                        <p:tgtEl>
                                          <p:spTgt spid="564"/>
                                        </p:tgtEl>
                                        <p:attrNameLst>
                                          <p:attrName>style.visibility</p:attrName>
                                        </p:attrNameLst>
                                      </p:cBhvr>
                                      <p:to>
                                        <p:strVal val="visible"/>
                                      </p:to>
                                    </p:set>
                                    <p:anim calcmode="lin" valueType="num">
                                      <p:cBhvr>
                                        <p:cTn id="215" dur="100" fill="hold"/>
                                        <p:tgtEl>
                                          <p:spTgt spid="564"/>
                                        </p:tgtEl>
                                        <p:attrNameLst>
                                          <p:attrName>drawProgress</p:attrName>
                                        </p:attrNameLst>
                                      </p:cBhvr>
                                      <p:tavLst>
                                        <p:tav tm="0">
                                          <p:val>
                                            <p:fltVal val="0"/>
                                          </p:val>
                                        </p:tav>
                                        <p:tav tm="100000">
                                          <p:val>
                                            <p:fltVal val="1"/>
                                          </p:val>
                                        </p:tav>
                                      </p:tavLst>
                                    </p:anim>
                                  </p:childTnLst>
                                </p:cTn>
                              </p:par>
                            </p:childTnLst>
                          </p:cTn>
                        </p:par>
                        <p:par>
                          <p:cTn id="216" fill="hold">
                            <p:stCondLst>
                              <p:cond delay="5300"/>
                            </p:stCondLst>
                            <p:childTnLst>
                              <p:par>
                                <p:cTn id="217" presetID="63" presetClass="entr" presetSubtype="0" fill="hold" nodeType="afterEffect">
                                  <p:stCondLst>
                                    <p:cond delay="0"/>
                                  </p:stCondLst>
                                  <p:childTnLst>
                                    <p:set>
                                      <p:cBhvr>
                                        <p:cTn id="218" dur="1" fill="hold">
                                          <p:stCondLst>
                                            <p:cond delay="0"/>
                                          </p:stCondLst>
                                        </p:cTn>
                                        <p:tgtEl>
                                          <p:spTgt spid="565"/>
                                        </p:tgtEl>
                                        <p:attrNameLst>
                                          <p:attrName>style.visibility</p:attrName>
                                        </p:attrNameLst>
                                      </p:cBhvr>
                                      <p:to>
                                        <p:strVal val="visible"/>
                                      </p:to>
                                    </p:set>
                                    <p:anim calcmode="lin" valueType="num">
                                      <p:cBhvr>
                                        <p:cTn id="219" dur="100" fill="hold"/>
                                        <p:tgtEl>
                                          <p:spTgt spid="565"/>
                                        </p:tgtEl>
                                        <p:attrNameLst>
                                          <p:attrName>drawProgress</p:attrName>
                                        </p:attrNameLst>
                                      </p:cBhvr>
                                      <p:tavLst>
                                        <p:tav tm="0">
                                          <p:val>
                                            <p:fltVal val="0"/>
                                          </p:val>
                                        </p:tav>
                                        <p:tav tm="100000">
                                          <p:val>
                                            <p:fltVal val="1"/>
                                          </p:val>
                                        </p:tav>
                                      </p:tavLst>
                                    </p:anim>
                                  </p:childTnLst>
                                </p:cTn>
                              </p:par>
                            </p:childTnLst>
                          </p:cTn>
                        </p:par>
                        <p:par>
                          <p:cTn id="220" fill="hold">
                            <p:stCondLst>
                              <p:cond delay="5400"/>
                            </p:stCondLst>
                            <p:childTnLst>
                              <p:par>
                                <p:cTn id="221" presetID="63" presetClass="entr" presetSubtype="0" fill="hold" nodeType="afterEffect">
                                  <p:stCondLst>
                                    <p:cond delay="0"/>
                                  </p:stCondLst>
                                  <p:childTnLst>
                                    <p:set>
                                      <p:cBhvr>
                                        <p:cTn id="222" dur="1" fill="hold">
                                          <p:stCondLst>
                                            <p:cond delay="0"/>
                                          </p:stCondLst>
                                        </p:cTn>
                                        <p:tgtEl>
                                          <p:spTgt spid="584"/>
                                        </p:tgtEl>
                                        <p:attrNameLst>
                                          <p:attrName>style.visibility</p:attrName>
                                        </p:attrNameLst>
                                      </p:cBhvr>
                                      <p:to>
                                        <p:strVal val="visible"/>
                                      </p:to>
                                    </p:set>
                                    <p:anim calcmode="lin" valueType="num">
                                      <p:cBhvr>
                                        <p:cTn id="223" dur="100" fill="hold"/>
                                        <p:tgtEl>
                                          <p:spTgt spid="584"/>
                                        </p:tgtEl>
                                        <p:attrNameLst>
                                          <p:attrName>drawProgress</p:attrName>
                                        </p:attrNameLst>
                                      </p:cBhvr>
                                      <p:tavLst>
                                        <p:tav tm="0">
                                          <p:val>
                                            <p:fltVal val="0"/>
                                          </p:val>
                                        </p:tav>
                                        <p:tav tm="100000">
                                          <p:val>
                                            <p:fltVal val="1"/>
                                          </p:val>
                                        </p:tav>
                                      </p:tavLst>
                                    </p:anim>
                                  </p:childTnLst>
                                </p:cTn>
                              </p:par>
                            </p:childTnLst>
                          </p:cTn>
                        </p:par>
                        <p:par>
                          <p:cTn id="224" fill="hold">
                            <p:stCondLst>
                              <p:cond delay="5500"/>
                            </p:stCondLst>
                            <p:childTnLst>
                              <p:par>
                                <p:cTn id="225" presetID="63" presetClass="entr" presetSubtype="0" fill="hold" nodeType="afterEffect">
                                  <p:stCondLst>
                                    <p:cond delay="0"/>
                                  </p:stCondLst>
                                  <p:childTnLst>
                                    <p:set>
                                      <p:cBhvr>
                                        <p:cTn id="226" dur="1" fill="hold">
                                          <p:stCondLst>
                                            <p:cond delay="0"/>
                                          </p:stCondLst>
                                        </p:cTn>
                                        <p:tgtEl>
                                          <p:spTgt spid="585"/>
                                        </p:tgtEl>
                                        <p:attrNameLst>
                                          <p:attrName>style.visibility</p:attrName>
                                        </p:attrNameLst>
                                      </p:cBhvr>
                                      <p:to>
                                        <p:strVal val="visible"/>
                                      </p:to>
                                    </p:set>
                                    <p:anim calcmode="lin" valueType="num">
                                      <p:cBhvr>
                                        <p:cTn id="227" dur="100" fill="hold"/>
                                        <p:tgtEl>
                                          <p:spTgt spid="585"/>
                                        </p:tgtEl>
                                        <p:attrNameLst>
                                          <p:attrName>drawProgress</p:attrName>
                                        </p:attrNameLst>
                                      </p:cBhvr>
                                      <p:tavLst>
                                        <p:tav tm="0">
                                          <p:val>
                                            <p:fltVal val="0"/>
                                          </p:val>
                                        </p:tav>
                                        <p:tav tm="100000">
                                          <p:val>
                                            <p:fltVal val="1"/>
                                          </p:val>
                                        </p:tav>
                                      </p:tavLst>
                                    </p:anim>
                                  </p:childTnLst>
                                </p:cTn>
                              </p:par>
                            </p:childTnLst>
                          </p:cTn>
                        </p:par>
                      </p:childTnLst>
                    </p:cTn>
                  </p:par>
                  <p:par>
                    <p:cTn id="228" fill="hold">
                      <p:stCondLst>
                        <p:cond delay="indefinite"/>
                      </p:stCondLst>
                      <p:childTnLst>
                        <p:par>
                          <p:cTn id="229" fill="hold">
                            <p:stCondLst>
                              <p:cond delay="0"/>
                            </p:stCondLst>
                            <p:childTnLst>
                              <p:par>
                                <p:cTn id="230" presetID="63" presetClass="entr" presetSubtype="0" fill="hold" nodeType="clickEffect">
                                  <p:stCondLst>
                                    <p:cond delay="0"/>
                                  </p:stCondLst>
                                  <p:childTnLst>
                                    <p:set>
                                      <p:cBhvr>
                                        <p:cTn id="231" dur="1" fill="hold">
                                          <p:stCondLst>
                                            <p:cond delay="0"/>
                                          </p:stCondLst>
                                        </p:cTn>
                                        <p:tgtEl>
                                          <p:spTgt spid="602"/>
                                        </p:tgtEl>
                                        <p:attrNameLst>
                                          <p:attrName>style.visibility</p:attrName>
                                        </p:attrNameLst>
                                      </p:cBhvr>
                                      <p:to>
                                        <p:strVal val="visible"/>
                                      </p:to>
                                    </p:set>
                                    <p:anim calcmode="lin" valueType="num">
                                      <p:cBhvr>
                                        <p:cTn id="232" dur="2000" fill="hold"/>
                                        <p:tgtEl>
                                          <p:spTgt spid="6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D21C0695-A843-D9E1-CB6F-7B71841B7EE4}"/>
              </a:ext>
            </a:extLst>
          </p:cNvPr>
          <p:cNvPicPr>
            <a:picLocks noChangeAspect="1"/>
          </p:cNvPicPr>
          <p:nvPr/>
        </p:nvPicPr>
        <p:blipFill>
          <a:blip r:embed="rId3"/>
          <a:stretch>
            <a:fillRect/>
          </a:stretch>
        </p:blipFill>
        <p:spPr>
          <a:xfrm>
            <a:off x="856981" y="2095431"/>
            <a:ext cx="10478038" cy="2667137"/>
          </a:xfrm>
          <a:prstGeom prst="rect">
            <a:avLst/>
          </a:prstGeom>
        </p:spPr>
      </p:pic>
      <p:grpSp>
        <p:nvGrpSpPr>
          <p:cNvPr id="14" name="Group 13">
            <a:extLst>
              <a:ext uri="{FF2B5EF4-FFF2-40B4-BE49-F238E27FC236}">
                <a16:creationId xmlns:a16="http://schemas.microsoft.com/office/drawing/2014/main" id="{6F12B512-8C35-3BF5-6FFF-986E98E927D3}"/>
              </a:ext>
            </a:extLst>
          </p:cNvPr>
          <p:cNvGrpSpPr/>
          <p:nvPr/>
        </p:nvGrpSpPr>
        <p:grpSpPr>
          <a:xfrm>
            <a:off x="6013507" y="3885694"/>
            <a:ext cx="3989160" cy="1087200"/>
            <a:chOff x="6013507" y="3885694"/>
            <a:chExt cx="3989160" cy="108720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69111F4-9793-D435-2245-140AFDD63BA2}"/>
                    </a:ext>
                  </a:extLst>
                </p14:cNvPr>
                <p14:cNvContentPartPr/>
                <p14:nvPr/>
              </p14:nvContentPartPr>
              <p14:xfrm>
                <a:off x="6329227" y="3885694"/>
                <a:ext cx="3673440" cy="223200"/>
              </p14:xfrm>
            </p:contentPart>
          </mc:Choice>
          <mc:Fallback xmlns="">
            <p:pic>
              <p:nvPicPr>
                <p:cNvPr id="11" name="Ink 10">
                  <a:extLst>
                    <a:ext uri="{FF2B5EF4-FFF2-40B4-BE49-F238E27FC236}">
                      <a16:creationId xmlns:a16="http://schemas.microsoft.com/office/drawing/2014/main" id="{169111F4-9793-D435-2245-140AFDD63BA2}"/>
                    </a:ext>
                  </a:extLst>
                </p:cNvPr>
                <p:cNvPicPr/>
                <p:nvPr/>
              </p:nvPicPr>
              <p:blipFill>
                <a:blip r:embed="rId5"/>
                <a:stretch>
                  <a:fillRect/>
                </a:stretch>
              </p:blipFill>
              <p:spPr>
                <a:xfrm>
                  <a:off x="6311227" y="3867694"/>
                  <a:ext cx="3709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640D014-AC43-1D39-A0A8-F108828C63CB}"/>
                    </a:ext>
                  </a:extLst>
                </p14:cNvPr>
                <p14:cNvContentPartPr/>
                <p14:nvPr/>
              </p14:nvContentPartPr>
              <p14:xfrm>
                <a:off x="6013507" y="4186294"/>
                <a:ext cx="3932280" cy="786600"/>
              </p14:xfrm>
            </p:contentPart>
          </mc:Choice>
          <mc:Fallback xmlns="">
            <p:pic>
              <p:nvPicPr>
                <p:cNvPr id="12" name="Ink 11">
                  <a:extLst>
                    <a:ext uri="{FF2B5EF4-FFF2-40B4-BE49-F238E27FC236}">
                      <a16:creationId xmlns:a16="http://schemas.microsoft.com/office/drawing/2014/main" id="{C640D014-AC43-1D39-A0A8-F108828C63CB}"/>
                    </a:ext>
                  </a:extLst>
                </p:cNvPr>
                <p:cNvPicPr/>
                <p:nvPr/>
              </p:nvPicPr>
              <p:blipFill>
                <a:blip r:embed="rId7"/>
                <a:stretch>
                  <a:fillRect/>
                </a:stretch>
              </p:blipFill>
              <p:spPr>
                <a:xfrm>
                  <a:off x="5995507" y="4168294"/>
                  <a:ext cx="396792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8F37CAD-DFBA-E636-510E-755EDBF354F1}"/>
                    </a:ext>
                  </a:extLst>
                </p14:cNvPr>
                <p14:cNvContentPartPr/>
                <p14:nvPr/>
              </p14:nvContentPartPr>
              <p14:xfrm>
                <a:off x="9950827" y="3950134"/>
                <a:ext cx="50760" cy="754200"/>
              </p14:xfrm>
            </p:contentPart>
          </mc:Choice>
          <mc:Fallback xmlns="">
            <p:pic>
              <p:nvPicPr>
                <p:cNvPr id="13" name="Ink 12">
                  <a:extLst>
                    <a:ext uri="{FF2B5EF4-FFF2-40B4-BE49-F238E27FC236}">
                      <a16:creationId xmlns:a16="http://schemas.microsoft.com/office/drawing/2014/main" id="{48F37CAD-DFBA-E636-510E-755EDBF354F1}"/>
                    </a:ext>
                  </a:extLst>
                </p:cNvPr>
                <p:cNvPicPr/>
                <p:nvPr/>
              </p:nvPicPr>
              <p:blipFill>
                <a:blip r:embed="rId9"/>
                <a:stretch>
                  <a:fillRect/>
                </a:stretch>
              </p:blipFill>
              <p:spPr>
                <a:xfrm>
                  <a:off x="9932827" y="3932134"/>
                  <a:ext cx="86400" cy="789840"/>
                </a:xfrm>
                <a:prstGeom prst="rect">
                  <a:avLst/>
                </a:prstGeom>
              </p:spPr>
            </p:pic>
          </mc:Fallback>
        </mc:AlternateContent>
      </p:grpSp>
      <p:pic>
        <p:nvPicPr>
          <p:cNvPr id="17" name="Picture 16">
            <a:extLst>
              <a:ext uri="{FF2B5EF4-FFF2-40B4-BE49-F238E27FC236}">
                <a16:creationId xmlns:a16="http://schemas.microsoft.com/office/drawing/2014/main" id="{5E8FD299-B191-7F28-E177-5551B7D2C2FA}"/>
              </a:ext>
            </a:extLst>
          </p:cNvPr>
          <p:cNvPicPr>
            <a:picLocks noChangeAspect="1"/>
          </p:cNvPicPr>
          <p:nvPr/>
        </p:nvPicPr>
        <p:blipFill>
          <a:blip r:embed="rId10"/>
          <a:stretch>
            <a:fillRect/>
          </a:stretch>
        </p:blipFill>
        <p:spPr>
          <a:xfrm>
            <a:off x="2328773" y="4762568"/>
            <a:ext cx="2997354" cy="1809843"/>
          </a:xfrm>
          <a:prstGeom prst="rect">
            <a:avLst/>
          </a:prstGeom>
        </p:spPr>
      </p:pic>
    </p:spTree>
    <p:extLst>
      <p:ext uri="{BB962C8B-B14F-4D97-AF65-F5344CB8AC3E}">
        <p14:creationId xmlns:p14="http://schemas.microsoft.com/office/powerpoint/2010/main" val="5654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dirty="0"/>
              <a:t>"Attention is All You Need" is a paper published by Google researchers in 2017, which introduced the Transformer model for </a:t>
            </a:r>
            <a:r>
              <a:rPr lang="en-US" sz="2400" b="1" u="sng" dirty="0"/>
              <a:t>sequence-to-sequence tasks</a:t>
            </a:r>
            <a:r>
              <a:rPr lang="en-US" sz="2400" dirty="0"/>
              <a:t>.</a:t>
            </a:r>
          </a:p>
          <a:p>
            <a:pPr algn="just"/>
            <a:r>
              <a:rPr lang="en-US" sz="2400" dirty="0"/>
              <a:t>The paper proposes an </a:t>
            </a:r>
            <a:r>
              <a:rPr lang="en-US" sz="2400" b="1" u="sng" dirty="0"/>
              <a:t>alternative to recurrent neural networks (RNNs)</a:t>
            </a:r>
            <a:r>
              <a:rPr lang="en-US" sz="2400" b="1" dirty="0"/>
              <a:t> </a:t>
            </a:r>
          </a:p>
          <a:p>
            <a:pPr algn="just"/>
            <a:endParaRPr lang="en-US" sz="2400" b="1" dirty="0"/>
          </a:p>
          <a:p>
            <a:pPr algn="just"/>
            <a:r>
              <a:rPr lang="en-US" sz="2400" dirty="0"/>
              <a:t>The Transformer model consists of an encoder and a decoder, both composed of stacked layers of self-attention and feedforward neural networks.</a:t>
            </a:r>
          </a:p>
          <a:p>
            <a:pPr algn="just"/>
            <a:r>
              <a:rPr lang="en-US" sz="2400" dirty="0"/>
              <a:t>Self-attention allows the model to attend to different parts of the input sequence when predicting each output token, without requiring sequential processing.</a:t>
            </a:r>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40211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dirty="0"/>
              <a:t>The Transformer model consists of an </a:t>
            </a:r>
            <a:r>
              <a:rPr lang="en-US" sz="2400" b="1" dirty="0"/>
              <a:t>encoder and a decoder</a:t>
            </a:r>
            <a:r>
              <a:rPr lang="en-US" sz="2400" dirty="0"/>
              <a:t>, both composed of stacked layers of self-attention and feedforward neural networks.</a:t>
            </a:r>
          </a:p>
          <a:p>
            <a:pPr algn="just"/>
            <a:r>
              <a:rPr lang="en-US" sz="2400" b="1" dirty="0"/>
              <a:t>Self-attention allows the model to attend to different parts of the input sequence when predicting each output token</a:t>
            </a:r>
            <a:r>
              <a:rPr lang="en-US" sz="2400" dirty="0"/>
              <a:t>, </a:t>
            </a:r>
            <a:r>
              <a:rPr lang="en-US" sz="2400" b="1" u="sng" dirty="0">
                <a:solidFill>
                  <a:srgbClr val="FF0000"/>
                </a:solidFill>
              </a:rPr>
              <a:t>without requiring sequential processing</a:t>
            </a:r>
            <a:r>
              <a:rPr lang="en-US" sz="2400"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180122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0" name="2023-03-21 09-22-23">
            <a:hlinkClick r:id="" action="ppaction://media"/>
            <a:extLst>
              <a:ext uri="{FF2B5EF4-FFF2-40B4-BE49-F238E27FC236}">
                <a16:creationId xmlns:a16="http://schemas.microsoft.com/office/drawing/2014/main" id="{A0F6938D-BA43-03D6-A9A1-9A8E3EE258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8816" y="1697945"/>
            <a:ext cx="7914368" cy="4451832"/>
          </a:xfrm>
          <a:prstGeom prst="rect">
            <a:avLst/>
          </a:prstGeom>
        </p:spPr>
      </p:pic>
    </p:spTree>
    <p:extLst>
      <p:ext uri="{BB962C8B-B14F-4D97-AF65-F5344CB8AC3E}">
        <p14:creationId xmlns:p14="http://schemas.microsoft.com/office/powerpoint/2010/main" val="41151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sp>
        <p:nvSpPr>
          <p:cNvPr id="3" name="Content Placeholder 2">
            <a:extLst>
              <a:ext uri="{FF2B5EF4-FFF2-40B4-BE49-F238E27FC236}">
                <a16:creationId xmlns:a16="http://schemas.microsoft.com/office/drawing/2014/main" id="{CC2A35DA-642D-0343-8ECC-357FF3145323}"/>
              </a:ext>
            </a:extLst>
          </p:cNvPr>
          <p:cNvSpPr>
            <a:spLocks noGrp="1"/>
          </p:cNvSpPr>
          <p:nvPr>
            <p:ph idx="1"/>
          </p:nvPr>
        </p:nvSpPr>
        <p:spPr>
          <a:xfrm>
            <a:off x="838199" y="1560380"/>
            <a:ext cx="10515600" cy="428964"/>
          </a:xfrm>
        </p:spPr>
        <p:txBody>
          <a:bodyPr>
            <a:normAutofit/>
          </a:bodyPr>
          <a:lstStyle/>
          <a:p>
            <a:pPr marL="0" indent="0" algn="just">
              <a:buNone/>
            </a:pPr>
            <a:r>
              <a:rPr lang="en-US" sz="2400" dirty="0"/>
              <a:t>Why is refeeding the input at every output produced, useful?</a:t>
            </a:r>
          </a:p>
        </p:txBody>
      </p:sp>
      <p:pic>
        <p:nvPicPr>
          <p:cNvPr id="4" name="2023-03-21 09-28-31">
            <a:hlinkClick r:id="" action="ppaction://media"/>
            <a:extLst>
              <a:ext uri="{FF2B5EF4-FFF2-40B4-BE49-F238E27FC236}">
                <a16:creationId xmlns:a16="http://schemas.microsoft.com/office/drawing/2014/main" id="{D1442D63-318F-A2A7-00EC-976AD02107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9072" y="2040107"/>
            <a:ext cx="7913855" cy="4451543"/>
          </a:xfrm>
          <a:prstGeom prst="rect">
            <a:avLst/>
          </a:prstGeom>
        </p:spPr>
      </p:pic>
    </p:spTree>
    <p:extLst>
      <p:ext uri="{BB962C8B-B14F-4D97-AF65-F5344CB8AC3E}">
        <p14:creationId xmlns:p14="http://schemas.microsoft.com/office/powerpoint/2010/main" val="22077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NLP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b="1" dirty="0"/>
              <a:t>Translation</a:t>
            </a:r>
          </a:p>
          <a:p>
            <a:r>
              <a:rPr lang="fr-FR" b="1" dirty="0" err="1"/>
              <a:t>Generation</a:t>
            </a:r>
            <a:endParaRPr lang="fr-FR" b="1" dirty="0"/>
          </a:p>
        </p:txBody>
      </p:sp>
    </p:spTree>
    <p:extLst>
      <p:ext uri="{BB962C8B-B14F-4D97-AF65-F5344CB8AC3E}">
        <p14:creationId xmlns:p14="http://schemas.microsoft.com/office/powerpoint/2010/main" val="333583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1" name="2023-03-21 11-33-11 - Trim">
            <a:hlinkClick r:id="" action="ppaction://media"/>
            <a:extLst>
              <a:ext uri="{FF2B5EF4-FFF2-40B4-BE49-F238E27FC236}">
                <a16:creationId xmlns:a16="http://schemas.microsoft.com/office/drawing/2014/main" id="{F78EBBF2-834B-AB5C-6322-E12EB2BA6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9941" y="1565044"/>
            <a:ext cx="8112117" cy="4563066"/>
          </a:xfrm>
          <a:prstGeom prst="rect">
            <a:avLst/>
          </a:prstGeom>
        </p:spPr>
      </p:pic>
    </p:spTree>
    <p:extLst>
      <p:ext uri="{BB962C8B-B14F-4D97-AF65-F5344CB8AC3E}">
        <p14:creationId xmlns:p14="http://schemas.microsoft.com/office/powerpoint/2010/main" val="395903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A2A01924-640A-4710-ABC1-3A04F003343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CA8F5AD5-F351-1FE4-04F6-84EE6C1D24F7}"/>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5D2E2B9A-1E13-F394-28B6-0AB4F1A5573E}"/>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ED5A3846-B2E1-6950-7452-3134C605FB17}"/>
              </a:ext>
            </a:extLst>
          </p:cNvPr>
          <p:cNvGrpSpPr/>
          <p:nvPr/>
        </p:nvGrpSpPr>
        <p:grpSpPr>
          <a:xfrm>
            <a:off x="9337996" y="3049798"/>
            <a:ext cx="1090800" cy="310320"/>
            <a:chOff x="9358936" y="3007918"/>
            <a:chExt cx="1090800" cy="31032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5EABA59-9D92-38A5-A4A6-7A52F0EFCC92}"/>
                    </a:ext>
                  </a:extLst>
                </p14:cNvPr>
                <p14:cNvContentPartPr/>
                <p14:nvPr/>
              </p14:nvContentPartPr>
              <p14:xfrm>
                <a:off x="9358936" y="3007918"/>
                <a:ext cx="372240" cy="310320"/>
              </p14:xfrm>
            </p:contentPart>
          </mc:Choice>
          <mc:Fallback xmlns="">
            <p:pic>
              <p:nvPicPr>
                <p:cNvPr id="38" name="Ink 37">
                  <a:extLst>
                    <a:ext uri="{FF2B5EF4-FFF2-40B4-BE49-F238E27FC236}">
                      <a16:creationId xmlns:a16="http://schemas.microsoft.com/office/drawing/2014/main" id="{E5EABA59-9D92-38A5-A4A6-7A52F0EFCC92}"/>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BDC76B4A-4899-E479-34C2-B72D76758679}"/>
                    </a:ext>
                  </a:extLst>
                </p14:cNvPr>
                <p14:cNvContentPartPr/>
                <p14:nvPr/>
              </p14:nvContentPartPr>
              <p14:xfrm>
                <a:off x="9763576" y="3028798"/>
                <a:ext cx="289440" cy="261000"/>
              </p14:xfrm>
            </p:contentPart>
          </mc:Choice>
          <mc:Fallback xmlns="">
            <p:pic>
              <p:nvPicPr>
                <p:cNvPr id="39" name="Ink 38">
                  <a:extLst>
                    <a:ext uri="{FF2B5EF4-FFF2-40B4-BE49-F238E27FC236}">
                      <a16:creationId xmlns:a16="http://schemas.microsoft.com/office/drawing/2014/main" id="{BDC76B4A-4899-E479-34C2-B72D76758679}"/>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4E1203E8-3F11-E08B-A1FE-C1ED0585F7AE}"/>
                    </a:ext>
                  </a:extLst>
                </p14:cNvPr>
                <p14:cNvContentPartPr/>
                <p14:nvPr/>
              </p14:nvContentPartPr>
              <p14:xfrm>
                <a:off x="10094056" y="3034918"/>
                <a:ext cx="355680" cy="259560"/>
              </p14:xfrm>
            </p:contentPart>
          </mc:Choice>
          <mc:Fallback xmlns="">
            <p:pic>
              <p:nvPicPr>
                <p:cNvPr id="40" name="Ink 39">
                  <a:extLst>
                    <a:ext uri="{FF2B5EF4-FFF2-40B4-BE49-F238E27FC236}">
                      <a16:creationId xmlns:a16="http://schemas.microsoft.com/office/drawing/2014/main" id="{4E1203E8-3F11-E08B-A1FE-C1ED0585F7AE}"/>
                    </a:ext>
                  </a:extLst>
                </p:cNvPr>
                <p:cNvPicPr/>
                <p:nvPr/>
              </p:nvPicPr>
              <p:blipFill>
                <a:blip r:embed="rId9"/>
                <a:stretch>
                  <a:fillRect/>
                </a:stretch>
              </p:blipFill>
              <p:spPr>
                <a:xfrm>
                  <a:off x="10084696" y="3025558"/>
                  <a:ext cx="374400" cy="278280"/>
                </a:xfrm>
                <a:prstGeom prst="rect">
                  <a:avLst/>
                </a:prstGeom>
              </p:spPr>
            </p:pic>
          </mc:Fallback>
        </mc:AlternateContent>
      </p:grpSp>
      <p:grpSp>
        <p:nvGrpSpPr>
          <p:cNvPr id="42" name="Group 41">
            <a:extLst>
              <a:ext uri="{FF2B5EF4-FFF2-40B4-BE49-F238E27FC236}">
                <a16:creationId xmlns:a16="http://schemas.microsoft.com/office/drawing/2014/main" id="{3AA246BB-0635-BE7F-FB30-002FB9C7811C}"/>
              </a:ext>
            </a:extLst>
          </p:cNvPr>
          <p:cNvGrpSpPr/>
          <p:nvPr/>
        </p:nvGrpSpPr>
        <p:grpSpPr>
          <a:xfrm>
            <a:off x="7954762" y="4226259"/>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EB41FA14-1CB3-E0CE-72F8-307193D81C0E}"/>
                    </a:ext>
                  </a:extLst>
                </p14:cNvPr>
                <p14:cNvContentPartPr/>
                <p14:nvPr/>
              </p14:nvContentPartPr>
              <p14:xfrm>
                <a:off x="9358936" y="3007918"/>
                <a:ext cx="372240" cy="310320"/>
              </p14:xfrm>
            </p:contentPart>
          </mc:Choice>
          <mc:Fallback xmlns="">
            <p:pic>
              <p:nvPicPr>
                <p:cNvPr id="43" name="Ink 42">
                  <a:extLst>
                    <a:ext uri="{FF2B5EF4-FFF2-40B4-BE49-F238E27FC236}">
                      <a16:creationId xmlns:a16="http://schemas.microsoft.com/office/drawing/2014/main" id="{EB41FA14-1CB3-E0CE-72F8-307193D81C0E}"/>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C8F3A6D2-CAC6-8B7C-9110-230024CBED1D}"/>
                    </a:ext>
                  </a:extLst>
                </p14:cNvPr>
                <p14:cNvContentPartPr/>
                <p14:nvPr/>
              </p14:nvContentPartPr>
              <p14:xfrm>
                <a:off x="9763576" y="3028798"/>
                <a:ext cx="289440" cy="261000"/>
              </p14:xfrm>
            </p:contentPart>
          </mc:Choice>
          <mc:Fallback xmlns="">
            <p:pic>
              <p:nvPicPr>
                <p:cNvPr id="44" name="Ink 43">
                  <a:extLst>
                    <a:ext uri="{FF2B5EF4-FFF2-40B4-BE49-F238E27FC236}">
                      <a16:creationId xmlns:a16="http://schemas.microsoft.com/office/drawing/2014/main" id="{C8F3A6D2-CAC6-8B7C-9110-230024CBED1D}"/>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D0C2F224-B081-B78F-A236-DDB18433801A}"/>
                    </a:ext>
                  </a:extLst>
                </p14:cNvPr>
                <p14:cNvContentPartPr/>
                <p14:nvPr/>
              </p14:nvContentPartPr>
              <p14:xfrm>
                <a:off x="10094056" y="3034918"/>
                <a:ext cx="355680" cy="259560"/>
              </p14:xfrm>
            </p:contentPart>
          </mc:Choice>
          <mc:Fallback xmlns="">
            <p:pic>
              <p:nvPicPr>
                <p:cNvPr id="45" name="Ink 44">
                  <a:extLst>
                    <a:ext uri="{FF2B5EF4-FFF2-40B4-BE49-F238E27FC236}">
                      <a16:creationId xmlns:a16="http://schemas.microsoft.com/office/drawing/2014/main" id="{D0C2F224-B081-B78F-A236-DDB18433801A}"/>
                    </a:ext>
                  </a:extLst>
                </p:cNvPr>
                <p:cNvPicPr/>
                <p:nvPr/>
              </p:nvPicPr>
              <p:blipFill>
                <a:blip r:embed="rId9"/>
                <a:stretch>
                  <a:fillRect/>
                </a:stretch>
              </p:blipFill>
              <p:spPr>
                <a:xfrm>
                  <a:off x="10084696" y="3025558"/>
                  <a:ext cx="374400" cy="278280"/>
                </a:xfrm>
                <a:prstGeom prst="rect">
                  <a:avLst/>
                </a:prstGeom>
              </p:spPr>
            </p:pic>
          </mc:Fallback>
        </mc:AlternateContent>
      </p:grpSp>
      <p:grpSp>
        <p:nvGrpSpPr>
          <p:cNvPr id="46" name="Group 45">
            <a:extLst>
              <a:ext uri="{FF2B5EF4-FFF2-40B4-BE49-F238E27FC236}">
                <a16:creationId xmlns:a16="http://schemas.microsoft.com/office/drawing/2014/main" id="{1E794823-6E88-F847-2F91-CAD978270AFE}"/>
              </a:ext>
            </a:extLst>
          </p:cNvPr>
          <p:cNvGrpSpPr/>
          <p:nvPr/>
        </p:nvGrpSpPr>
        <p:grpSpPr>
          <a:xfrm>
            <a:off x="9430762" y="4228293"/>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DABF8627-BA94-10A0-5521-601B383FDB2B}"/>
                    </a:ext>
                  </a:extLst>
                </p14:cNvPr>
                <p14:cNvContentPartPr/>
                <p14:nvPr/>
              </p14:nvContentPartPr>
              <p14:xfrm>
                <a:off x="9358936" y="3007918"/>
                <a:ext cx="372240" cy="310320"/>
              </p14:xfrm>
            </p:contentPart>
          </mc:Choice>
          <mc:Fallback xmlns="">
            <p:pic>
              <p:nvPicPr>
                <p:cNvPr id="47" name="Ink 46">
                  <a:extLst>
                    <a:ext uri="{FF2B5EF4-FFF2-40B4-BE49-F238E27FC236}">
                      <a16:creationId xmlns:a16="http://schemas.microsoft.com/office/drawing/2014/main" id="{DABF8627-BA94-10A0-5521-601B383FDB2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685B8386-E5F3-1332-E106-970D4FB32F5E}"/>
                    </a:ext>
                  </a:extLst>
                </p14:cNvPr>
                <p14:cNvContentPartPr/>
                <p14:nvPr/>
              </p14:nvContentPartPr>
              <p14:xfrm>
                <a:off x="9763576" y="3028798"/>
                <a:ext cx="289440" cy="261000"/>
              </p14:xfrm>
            </p:contentPart>
          </mc:Choice>
          <mc:Fallback xmlns="">
            <p:pic>
              <p:nvPicPr>
                <p:cNvPr id="48" name="Ink 47">
                  <a:extLst>
                    <a:ext uri="{FF2B5EF4-FFF2-40B4-BE49-F238E27FC236}">
                      <a16:creationId xmlns:a16="http://schemas.microsoft.com/office/drawing/2014/main" id="{685B8386-E5F3-1332-E106-970D4FB32F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16ADB310-A687-00C7-F8A3-C7D7D812503A}"/>
                    </a:ext>
                  </a:extLst>
                </p14:cNvPr>
                <p14:cNvContentPartPr/>
                <p14:nvPr/>
              </p14:nvContentPartPr>
              <p14:xfrm>
                <a:off x="10094056" y="3034918"/>
                <a:ext cx="355680" cy="259560"/>
              </p14:xfrm>
            </p:contentPart>
          </mc:Choice>
          <mc:Fallback xmlns="">
            <p:pic>
              <p:nvPicPr>
                <p:cNvPr id="49" name="Ink 48">
                  <a:extLst>
                    <a:ext uri="{FF2B5EF4-FFF2-40B4-BE49-F238E27FC236}">
                      <a16:creationId xmlns:a16="http://schemas.microsoft.com/office/drawing/2014/main" id="{16ADB310-A687-00C7-F8A3-C7D7D812503A}"/>
                    </a:ext>
                  </a:extLst>
                </p:cNvPr>
                <p:cNvPicPr/>
                <p:nvPr/>
              </p:nvPicPr>
              <p:blipFill>
                <a:blip r:embed="rId9"/>
                <a:stretch>
                  <a:fillRect/>
                </a:stretch>
              </p:blipFill>
              <p:spPr>
                <a:xfrm>
                  <a:off x="10084696" y="3025558"/>
                  <a:ext cx="374400" cy="278280"/>
                </a:xfrm>
                <a:prstGeom prst="rect">
                  <a:avLst/>
                </a:prstGeom>
              </p:spPr>
            </p:pic>
          </mc:Fallback>
        </mc:AlternateContent>
      </p:grpSp>
      <p:pic>
        <p:nvPicPr>
          <p:cNvPr id="51" name="Picture 50">
            <a:extLst>
              <a:ext uri="{FF2B5EF4-FFF2-40B4-BE49-F238E27FC236}">
                <a16:creationId xmlns:a16="http://schemas.microsoft.com/office/drawing/2014/main" id="{D1924E97-5113-C871-A487-F41262213026}"/>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61BE5D6A-FDA9-483F-272C-F0B1D80864BC}"/>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74015651-986E-0137-4C6B-FBCE9FE3DCA6}"/>
              </a:ext>
            </a:extLst>
          </p:cNvPr>
          <p:cNvGrpSpPr/>
          <p:nvPr/>
        </p:nvGrpSpPr>
        <p:grpSpPr>
          <a:xfrm>
            <a:off x="2811976" y="4557718"/>
            <a:ext cx="2144160" cy="559080"/>
            <a:chOff x="2811976" y="4557718"/>
            <a:chExt cx="2144160" cy="559080"/>
          </a:xfrm>
        </p:grpSpPr>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4D13576B-9D21-9BA2-FB4B-CC49A453955B}"/>
                    </a:ext>
                  </a:extLst>
                </p14:cNvPr>
                <p14:cNvContentPartPr/>
                <p14:nvPr/>
              </p14:nvContentPartPr>
              <p14:xfrm>
                <a:off x="2811976" y="4653838"/>
                <a:ext cx="218880" cy="233280"/>
              </p14:xfrm>
            </p:contentPart>
          </mc:Choice>
          <mc:Fallback xmlns="">
            <p:pic>
              <p:nvPicPr>
                <p:cNvPr id="54" name="Ink 53">
                  <a:extLst>
                    <a:ext uri="{FF2B5EF4-FFF2-40B4-BE49-F238E27FC236}">
                      <a16:creationId xmlns:a16="http://schemas.microsoft.com/office/drawing/2014/main" id="{4D13576B-9D21-9BA2-FB4B-CC49A453955B}"/>
                    </a:ext>
                  </a:extLst>
                </p:cNvPr>
                <p:cNvPicPr/>
                <p:nvPr/>
              </p:nvPicPr>
              <p:blipFill>
                <a:blip r:embed="rId19"/>
                <a:stretch>
                  <a:fillRect/>
                </a:stretch>
              </p:blipFill>
              <p:spPr>
                <a:xfrm>
                  <a:off x="2802616" y="4644478"/>
                  <a:ext cx="237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79AC5C59-C10C-7285-C65C-FD2392791F37}"/>
                    </a:ext>
                  </a:extLst>
                </p14:cNvPr>
                <p14:cNvContentPartPr/>
                <p14:nvPr/>
              </p14:nvContentPartPr>
              <p14:xfrm>
                <a:off x="2945176" y="4802158"/>
                <a:ext cx="101520" cy="137520"/>
              </p14:xfrm>
            </p:contentPart>
          </mc:Choice>
          <mc:Fallback xmlns="">
            <p:pic>
              <p:nvPicPr>
                <p:cNvPr id="55" name="Ink 54">
                  <a:extLst>
                    <a:ext uri="{FF2B5EF4-FFF2-40B4-BE49-F238E27FC236}">
                      <a16:creationId xmlns:a16="http://schemas.microsoft.com/office/drawing/2014/main" id="{79AC5C59-C10C-7285-C65C-FD2392791F37}"/>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9F0569A8-A0AE-0437-1DA9-00B2E3D02091}"/>
                    </a:ext>
                  </a:extLst>
                </p14:cNvPr>
                <p14:cNvContentPartPr/>
                <p14:nvPr/>
              </p14:nvContentPartPr>
              <p14:xfrm>
                <a:off x="3140656" y="4724398"/>
                <a:ext cx="120240" cy="93600"/>
              </p14:xfrm>
            </p:contentPart>
          </mc:Choice>
          <mc:Fallback xmlns="">
            <p:pic>
              <p:nvPicPr>
                <p:cNvPr id="56" name="Ink 55">
                  <a:extLst>
                    <a:ext uri="{FF2B5EF4-FFF2-40B4-BE49-F238E27FC236}">
                      <a16:creationId xmlns:a16="http://schemas.microsoft.com/office/drawing/2014/main" id="{9F0569A8-A0AE-0437-1DA9-00B2E3D02091}"/>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4D2A009-8B9D-2A1F-C2C0-626FB71DDF9F}"/>
                    </a:ext>
                  </a:extLst>
                </p14:cNvPr>
                <p14:cNvContentPartPr/>
                <p14:nvPr/>
              </p14:nvContentPartPr>
              <p14:xfrm>
                <a:off x="3347656" y="4720798"/>
                <a:ext cx="71640" cy="104040"/>
              </p14:xfrm>
            </p:contentPart>
          </mc:Choice>
          <mc:Fallback xmlns="">
            <p:pic>
              <p:nvPicPr>
                <p:cNvPr id="57" name="Ink 56">
                  <a:extLst>
                    <a:ext uri="{FF2B5EF4-FFF2-40B4-BE49-F238E27FC236}">
                      <a16:creationId xmlns:a16="http://schemas.microsoft.com/office/drawing/2014/main" id="{A4D2A009-8B9D-2A1F-C2C0-626FB71DDF9F}"/>
                    </a:ext>
                  </a:extLst>
                </p:cNvPr>
                <p:cNvPicPr/>
                <p:nvPr/>
              </p:nvPicPr>
              <p:blipFill>
                <a:blip r:embed="rId25"/>
                <a:stretch>
                  <a:fillRect/>
                </a:stretch>
              </p:blipFill>
              <p:spPr>
                <a:xfrm>
                  <a:off x="3338656" y="4711438"/>
                  <a:ext cx="90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B8481221-840C-712B-B6FB-E6CE16EEFC98}"/>
                    </a:ext>
                  </a:extLst>
                </p14:cNvPr>
                <p14:cNvContentPartPr/>
                <p14:nvPr/>
              </p14:nvContentPartPr>
              <p14:xfrm>
                <a:off x="3489856" y="4690198"/>
                <a:ext cx="56160" cy="103320"/>
              </p14:xfrm>
            </p:contentPart>
          </mc:Choice>
          <mc:Fallback xmlns="">
            <p:pic>
              <p:nvPicPr>
                <p:cNvPr id="58" name="Ink 57">
                  <a:extLst>
                    <a:ext uri="{FF2B5EF4-FFF2-40B4-BE49-F238E27FC236}">
                      <a16:creationId xmlns:a16="http://schemas.microsoft.com/office/drawing/2014/main" id="{B8481221-840C-712B-B6FB-E6CE16EEFC98}"/>
                    </a:ext>
                  </a:extLst>
                </p:cNvPr>
                <p:cNvPicPr/>
                <p:nvPr/>
              </p:nvPicPr>
              <p:blipFill>
                <a:blip r:embed="rId27"/>
                <a:stretch>
                  <a:fillRect/>
                </a:stretch>
              </p:blipFill>
              <p:spPr>
                <a:xfrm>
                  <a:off x="3480496" y="4680838"/>
                  <a:ext cx="74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8A0EB46B-4B94-AC47-8C61-8FB5E1DC3A3B}"/>
                    </a:ext>
                  </a:extLst>
                </p14:cNvPr>
                <p14:cNvContentPartPr/>
                <p14:nvPr/>
              </p14:nvContentPartPr>
              <p14:xfrm>
                <a:off x="3649696" y="4648078"/>
                <a:ext cx="93600" cy="175320"/>
              </p14:xfrm>
            </p:contentPart>
          </mc:Choice>
          <mc:Fallback xmlns="">
            <p:pic>
              <p:nvPicPr>
                <p:cNvPr id="59" name="Ink 58">
                  <a:extLst>
                    <a:ext uri="{FF2B5EF4-FFF2-40B4-BE49-F238E27FC236}">
                      <a16:creationId xmlns:a16="http://schemas.microsoft.com/office/drawing/2014/main" id="{8A0EB46B-4B94-AC47-8C61-8FB5E1DC3A3B}"/>
                    </a:ext>
                  </a:extLst>
                </p:cNvPr>
                <p:cNvPicPr/>
                <p:nvPr/>
              </p:nvPicPr>
              <p:blipFill>
                <a:blip r:embed="rId29"/>
                <a:stretch>
                  <a:fillRect/>
                </a:stretch>
              </p:blipFill>
              <p:spPr>
                <a:xfrm>
                  <a:off x="3640336" y="4638718"/>
                  <a:ext cx="112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EF2FE936-3A0A-272A-2DB7-71719D5C5FDA}"/>
                    </a:ext>
                  </a:extLst>
                </p14:cNvPr>
                <p14:cNvContentPartPr/>
                <p14:nvPr/>
              </p14:nvContentPartPr>
              <p14:xfrm>
                <a:off x="3385456" y="4927798"/>
                <a:ext cx="146520" cy="189000"/>
              </p14:xfrm>
            </p:contentPart>
          </mc:Choice>
          <mc:Fallback xmlns="">
            <p:pic>
              <p:nvPicPr>
                <p:cNvPr id="60" name="Ink 59">
                  <a:extLst>
                    <a:ext uri="{FF2B5EF4-FFF2-40B4-BE49-F238E27FC236}">
                      <a16:creationId xmlns:a16="http://schemas.microsoft.com/office/drawing/2014/main" id="{EF2FE936-3A0A-272A-2DB7-71719D5C5FDA}"/>
                    </a:ext>
                  </a:extLst>
                </p:cNvPr>
                <p:cNvPicPr/>
                <p:nvPr/>
              </p:nvPicPr>
              <p:blipFill>
                <a:blip r:embed="rId31"/>
                <a:stretch>
                  <a:fillRect/>
                </a:stretch>
              </p:blipFill>
              <p:spPr>
                <a:xfrm>
                  <a:off x="3376096" y="4918438"/>
                  <a:ext cx="165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95AEF80-F43B-DE05-185F-F4A843F5DBAF}"/>
                    </a:ext>
                  </a:extLst>
                </p14:cNvPr>
                <p14:cNvContentPartPr/>
                <p14:nvPr/>
              </p14:nvContentPartPr>
              <p14:xfrm>
                <a:off x="3915736" y="4736278"/>
                <a:ext cx="384840" cy="289800"/>
              </p14:xfrm>
            </p:contentPart>
          </mc:Choice>
          <mc:Fallback xmlns="">
            <p:pic>
              <p:nvPicPr>
                <p:cNvPr id="62" name="Ink 61">
                  <a:extLst>
                    <a:ext uri="{FF2B5EF4-FFF2-40B4-BE49-F238E27FC236}">
                      <a16:creationId xmlns:a16="http://schemas.microsoft.com/office/drawing/2014/main" id="{295AEF80-F43B-DE05-185F-F4A843F5DBAF}"/>
                    </a:ext>
                  </a:extLst>
                </p:cNvPr>
                <p:cNvPicPr/>
                <p:nvPr/>
              </p:nvPicPr>
              <p:blipFill>
                <a:blip r:embed="rId33"/>
                <a:stretch>
                  <a:fillRect/>
                </a:stretch>
              </p:blipFill>
              <p:spPr>
                <a:xfrm>
                  <a:off x="3906376" y="4726918"/>
                  <a:ext cx="40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DB9B3087-ADAA-1DE6-1635-176577F6A53A}"/>
                    </a:ext>
                  </a:extLst>
                </p14:cNvPr>
                <p14:cNvContentPartPr/>
                <p14:nvPr/>
              </p14:nvContentPartPr>
              <p14:xfrm>
                <a:off x="4362496" y="4557718"/>
                <a:ext cx="257040" cy="214560"/>
              </p14:xfrm>
            </p:contentPart>
          </mc:Choice>
          <mc:Fallback xmlns="">
            <p:pic>
              <p:nvPicPr>
                <p:cNvPr id="63" name="Ink 62">
                  <a:extLst>
                    <a:ext uri="{FF2B5EF4-FFF2-40B4-BE49-F238E27FC236}">
                      <a16:creationId xmlns:a16="http://schemas.microsoft.com/office/drawing/2014/main" id="{DB9B3087-ADAA-1DE6-1635-176577F6A53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D85EC971-BA2D-8549-B76C-FB81C98B312C}"/>
                    </a:ext>
                  </a:extLst>
                </p14:cNvPr>
                <p14:cNvContentPartPr/>
                <p14:nvPr/>
              </p14:nvContentPartPr>
              <p14:xfrm>
                <a:off x="4669576" y="4631878"/>
                <a:ext cx="109440" cy="88560"/>
              </p14:xfrm>
            </p:contentPart>
          </mc:Choice>
          <mc:Fallback xmlns="">
            <p:pic>
              <p:nvPicPr>
                <p:cNvPr id="64" name="Ink 63">
                  <a:extLst>
                    <a:ext uri="{FF2B5EF4-FFF2-40B4-BE49-F238E27FC236}">
                      <a16:creationId xmlns:a16="http://schemas.microsoft.com/office/drawing/2014/main" id="{D85EC971-BA2D-8549-B76C-FB81C98B312C}"/>
                    </a:ext>
                  </a:extLst>
                </p:cNvPr>
                <p:cNvPicPr/>
                <p:nvPr/>
              </p:nvPicPr>
              <p:blipFill>
                <a:blip r:embed="rId37"/>
                <a:stretch>
                  <a:fillRect/>
                </a:stretch>
              </p:blipFill>
              <p:spPr>
                <a:xfrm>
                  <a:off x="4660216" y="4622518"/>
                  <a:ext cx="127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8F0232CF-93F4-0E46-5F2F-A266D8C8D680}"/>
                    </a:ext>
                  </a:extLst>
                </p14:cNvPr>
                <p14:cNvContentPartPr/>
                <p14:nvPr/>
              </p14:nvContentPartPr>
              <p14:xfrm>
                <a:off x="4835896" y="4557718"/>
                <a:ext cx="120240" cy="240480"/>
              </p14:xfrm>
            </p:contentPart>
          </mc:Choice>
          <mc:Fallback xmlns="">
            <p:pic>
              <p:nvPicPr>
                <p:cNvPr id="65" name="Ink 64">
                  <a:extLst>
                    <a:ext uri="{FF2B5EF4-FFF2-40B4-BE49-F238E27FC236}">
                      <a16:creationId xmlns:a16="http://schemas.microsoft.com/office/drawing/2014/main" id="{8F0232CF-93F4-0E46-5F2F-A266D8C8D680}"/>
                    </a:ext>
                  </a:extLst>
                </p:cNvPr>
                <p:cNvPicPr/>
                <p:nvPr/>
              </p:nvPicPr>
              <p:blipFill>
                <a:blip r:embed="rId39"/>
                <a:stretch>
                  <a:fillRect/>
                </a:stretch>
              </p:blipFill>
              <p:spPr>
                <a:xfrm>
                  <a:off x="4826536" y="4548358"/>
                  <a:ext cx="138960" cy="259200"/>
                </a:xfrm>
                <a:prstGeom prst="rect">
                  <a:avLst/>
                </a:prstGeom>
              </p:spPr>
            </p:pic>
          </mc:Fallback>
        </mc:AlternateContent>
      </p:grpSp>
      <p:grpSp>
        <p:nvGrpSpPr>
          <p:cNvPr id="71" name="Group 70">
            <a:extLst>
              <a:ext uri="{FF2B5EF4-FFF2-40B4-BE49-F238E27FC236}">
                <a16:creationId xmlns:a16="http://schemas.microsoft.com/office/drawing/2014/main" id="{0B47788C-3993-1883-CCFF-D61419D30D95}"/>
              </a:ext>
            </a:extLst>
          </p:cNvPr>
          <p:cNvGrpSpPr/>
          <p:nvPr/>
        </p:nvGrpSpPr>
        <p:grpSpPr>
          <a:xfrm>
            <a:off x="3072256" y="5416318"/>
            <a:ext cx="1042920" cy="797400"/>
            <a:chOff x="3072256" y="5416318"/>
            <a:chExt cx="1042920" cy="797400"/>
          </a:xfrm>
        </p:grpSpPr>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01FCA8C0-9908-AD5C-7A9A-CC7236589451}"/>
                    </a:ext>
                  </a:extLst>
                </p14:cNvPr>
                <p14:cNvContentPartPr/>
                <p14:nvPr/>
              </p14:nvContentPartPr>
              <p14:xfrm>
                <a:off x="3750856" y="5416318"/>
                <a:ext cx="331920" cy="401760"/>
              </p14:xfrm>
            </p:contentPart>
          </mc:Choice>
          <mc:Fallback xmlns="">
            <p:pic>
              <p:nvPicPr>
                <p:cNvPr id="66" name="Ink 65">
                  <a:extLst>
                    <a:ext uri="{FF2B5EF4-FFF2-40B4-BE49-F238E27FC236}">
                      <a16:creationId xmlns:a16="http://schemas.microsoft.com/office/drawing/2014/main" id="{01FCA8C0-9908-AD5C-7A9A-CC7236589451}"/>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D88044C2-89D6-297E-779F-A954CBF4B3E6}"/>
                    </a:ext>
                  </a:extLst>
                </p14:cNvPr>
                <p14:cNvContentPartPr/>
                <p14:nvPr/>
              </p14:nvContentPartPr>
              <p14:xfrm>
                <a:off x="3072256" y="5942278"/>
                <a:ext cx="253800" cy="270000"/>
              </p14:xfrm>
            </p:contentPart>
          </mc:Choice>
          <mc:Fallback xmlns="">
            <p:pic>
              <p:nvPicPr>
                <p:cNvPr id="67" name="Ink 66">
                  <a:extLst>
                    <a:ext uri="{FF2B5EF4-FFF2-40B4-BE49-F238E27FC236}">
                      <a16:creationId xmlns:a16="http://schemas.microsoft.com/office/drawing/2014/main" id="{D88044C2-89D6-297E-779F-A954CBF4B3E6}"/>
                    </a:ext>
                  </a:extLst>
                </p:cNvPr>
                <p:cNvPicPr/>
                <p:nvPr/>
              </p:nvPicPr>
              <p:blipFill>
                <a:blip r:embed="rId43"/>
                <a:stretch>
                  <a:fillRect/>
                </a:stretch>
              </p:blipFill>
              <p:spPr>
                <a:xfrm>
                  <a:off x="3062896" y="5932918"/>
                  <a:ext cx="272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F742264A-28C3-EDCC-B6A7-087B1CE3A562}"/>
                    </a:ext>
                  </a:extLst>
                </p14:cNvPr>
                <p14:cNvContentPartPr/>
                <p14:nvPr/>
              </p14:nvContentPartPr>
              <p14:xfrm>
                <a:off x="3292576" y="5813398"/>
                <a:ext cx="226800" cy="400320"/>
              </p14:xfrm>
            </p:contentPart>
          </mc:Choice>
          <mc:Fallback xmlns="">
            <p:pic>
              <p:nvPicPr>
                <p:cNvPr id="68" name="Ink 67">
                  <a:extLst>
                    <a:ext uri="{FF2B5EF4-FFF2-40B4-BE49-F238E27FC236}">
                      <a16:creationId xmlns:a16="http://schemas.microsoft.com/office/drawing/2014/main" id="{F742264A-28C3-EDCC-B6A7-087B1CE3A562}"/>
                    </a:ext>
                  </a:extLst>
                </p:cNvPr>
                <p:cNvPicPr/>
                <p:nvPr/>
              </p:nvPicPr>
              <p:blipFill>
                <a:blip r:embed="rId45"/>
                <a:stretch>
                  <a:fillRect/>
                </a:stretch>
              </p:blipFill>
              <p:spPr>
                <a:xfrm>
                  <a:off x="3283216" y="5804038"/>
                  <a:ext cx="245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9990F38A-172B-A506-3651-75C877B4B980}"/>
                    </a:ext>
                  </a:extLst>
                </p14:cNvPr>
                <p14:cNvContentPartPr/>
                <p14:nvPr/>
              </p14:nvContentPartPr>
              <p14:xfrm>
                <a:off x="3587776" y="6079798"/>
                <a:ext cx="153360" cy="105840"/>
              </p14:xfrm>
            </p:contentPart>
          </mc:Choice>
          <mc:Fallback xmlns="">
            <p:pic>
              <p:nvPicPr>
                <p:cNvPr id="69" name="Ink 68">
                  <a:extLst>
                    <a:ext uri="{FF2B5EF4-FFF2-40B4-BE49-F238E27FC236}">
                      <a16:creationId xmlns:a16="http://schemas.microsoft.com/office/drawing/2014/main" id="{9990F38A-172B-A506-3651-75C877B4B98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17D0606-67CC-C053-AF3C-126CCB588C33}"/>
                    </a:ext>
                  </a:extLst>
                </p14:cNvPr>
                <p14:cNvContentPartPr/>
                <p14:nvPr/>
              </p14:nvContentPartPr>
              <p14:xfrm>
                <a:off x="3796936" y="6045238"/>
                <a:ext cx="318240" cy="125280"/>
              </p14:xfrm>
            </p:contentPart>
          </mc:Choice>
          <mc:Fallback xmlns="">
            <p:pic>
              <p:nvPicPr>
                <p:cNvPr id="70" name="Ink 69">
                  <a:extLst>
                    <a:ext uri="{FF2B5EF4-FFF2-40B4-BE49-F238E27FC236}">
                      <a16:creationId xmlns:a16="http://schemas.microsoft.com/office/drawing/2014/main" id="{F17D0606-67CC-C053-AF3C-126CCB588C33}"/>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111541A9-AECF-3692-29DC-9E45CC8515B9}"/>
                  </a:ext>
                </a:extLst>
              </p14:cNvPr>
              <p14:cNvContentPartPr/>
              <p14:nvPr/>
            </p14:nvContentPartPr>
            <p14:xfrm>
              <a:off x="1233616" y="3510038"/>
              <a:ext cx="1146960" cy="428040"/>
            </p14:xfrm>
          </p:contentPart>
        </mc:Choice>
        <mc:Fallback xmlns="">
          <p:pic>
            <p:nvPicPr>
              <p:cNvPr id="74" name="Ink 73">
                <a:extLst>
                  <a:ext uri="{FF2B5EF4-FFF2-40B4-BE49-F238E27FC236}">
                    <a16:creationId xmlns:a16="http://schemas.microsoft.com/office/drawing/2014/main" id="{111541A9-AECF-3692-29DC-9E45CC8515B9}"/>
                  </a:ext>
                </a:extLst>
              </p:cNvPr>
              <p:cNvPicPr/>
              <p:nvPr/>
            </p:nvPicPr>
            <p:blipFill>
              <a:blip r:embed="rId51"/>
              <a:stretch>
                <a:fillRect/>
              </a:stretch>
            </p:blipFill>
            <p:spPr>
              <a:xfrm>
                <a:off x="1215976" y="3492038"/>
                <a:ext cx="1182600" cy="463680"/>
              </a:xfrm>
              <a:prstGeom prst="rect">
                <a:avLst/>
              </a:prstGeom>
            </p:spPr>
          </p:pic>
        </mc:Fallback>
      </mc:AlternateContent>
    </p:spTree>
    <p:extLst>
      <p:ext uri="{BB962C8B-B14F-4D97-AF65-F5344CB8AC3E}">
        <p14:creationId xmlns:p14="http://schemas.microsoft.com/office/powerpoint/2010/main" val="34028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2000" fill="hold"/>
                                        <p:tgtEl>
                                          <p:spTgt spid="41"/>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2000" fill="hold"/>
                                        <p:tgtEl>
                                          <p:spTgt spid="42"/>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1000" fill="hold"/>
                                        <p:tgtEl>
                                          <p:spTgt spid="72"/>
                                        </p:tgtEl>
                                        <p:attrNameLst>
                                          <p:attrName>drawProgress</p:attrName>
                                        </p:attrNameLst>
                                      </p:cBhvr>
                                      <p:tavLst>
                                        <p:tav tm="0">
                                          <p:val>
                                            <p:fltVal val="0"/>
                                          </p:val>
                                        </p:tav>
                                        <p:tav tm="100000">
                                          <p:val>
                                            <p:fltVal val="1"/>
                                          </p:val>
                                        </p:tav>
                                      </p:tavLst>
                                    </p:anim>
                                  </p:childTnLst>
                                </p:cTn>
                              </p:par>
                            </p:childTnLst>
                          </p:cTn>
                        </p:par>
                        <p:par>
                          <p:cTn id="40" fill="hold">
                            <p:stCondLst>
                              <p:cond delay="1000"/>
                            </p:stCondLst>
                            <p:childTnLst>
                              <p:par>
                                <p:cTn id="41" presetID="63" presetClass="entr" presetSubtype="0"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1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cBhvr>
                                        <p:cTn id="48" dur="500" fill="hold"/>
                                        <p:tgtEl>
                                          <p:spTgt spid="7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E6AC744-1A92-A7A5-0281-2DE344AB77CD}"/>
                  </a:ext>
                </a:extLst>
              </p14:cNvPr>
              <p14:cNvContentPartPr/>
              <p14:nvPr/>
            </p14:nvContentPartPr>
            <p14:xfrm>
              <a:off x="1975336" y="2582758"/>
              <a:ext cx="1954080" cy="439560"/>
            </p14:xfrm>
          </p:contentPart>
        </mc:Choice>
        <mc:Fallback xmlns="">
          <p:pic>
            <p:nvPicPr>
              <p:cNvPr id="11" name="Ink 10">
                <a:extLst>
                  <a:ext uri="{FF2B5EF4-FFF2-40B4-BE49-F238E27FC236}">
                    <a16:creationId xmlns:a16="http://schemas.microsoft.com/office/drawing/2014/main" id="{3E6AC744-1A92-A7A5-0281-2DE344AB77CD}"/>
                  </a:ext>
                </a:extLst>
              </p:cNvPr>
              <p:cNvPicPr/>
              <p:nvPr/>
            </p:nvPicPr>
            <p:blipFill>
              <a:blip r:embed="rId4"/>
              <a:stretch>
                <a:fillRect/>
              </a:stretch>
            </p:blipFill>
            <p:spPr>
              <a:xfrm>
                <a:off x="1957696" y="2564758"/>
                <a:ext cx="19897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BC016D1-59C2-EC4F-5A84-F3F7259EF381}"/>
                  </a:ext>
                </a:extLst>
              </p14:cNvPr>
              <p14:cNvContentPartPr/>
              <p14:nvPr/>
            </p14:nvContentPartPr>
            <p14:xfrm>
              <a:off x="3810976" y="2854558"/>
              <a:ext cx="462600" cy="478440"/>
            </p14:xfrm>
          </p:contentPart>
        </mc:Choice>
        <mc:Fallback xmlns="">
          <p:pic>
            <p:nvPicPr>
              <p:cNvPr id="12" name="Ink 11">
                <a:extLst>
                  <a:ext uri="{FF2B5EF4-FFF2-40B4-BE49-F238E27FC236}">
                    <a16:creationId xmlns:a16="http://schemas.microsoft.com/office/drawing/2014/main" id="{9BC016D1-59C2-EC4F-5A84-F3F7259EF381}"/>
                  </a:ext>
                </a:extLst>
              </p:cNvPr>
              <p:cNvPicPr/>
              <p:nvPr/>
            </p:nvPicPr>
            <p:blipFill>
              <a:blip r:embed="rId6"/>
              <a:stretch>
                <a:fillRect/>
              </a:stretch>
            </p:blipFill>
            <p:spPr>
              <a:xfrm>
                <a:off x="3793336" y="2836558"/>
                <a:ext cx="4982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BD909595-0BAB-1A12-68FA-5990AD9316F0}"/>
                  </a:ext>
                </a:extLst>
              </p14:cNvPr>
              <p14:cNvContentPartPr/>
              <p14:nvPr/>
            </p14:nvContentPartPr>
            <p14:xfrm rot="20298665">
              <a:off x="1400955" y="2653895"/>
              <a:ext cx="687240" cy="1171080"/>
            </p14:xfrm>
          </p:contentPart>
        </mc:Choice>
        <mc:Fallback xmlns="">
          <p:pic>
            <p:nvPicPr>
              <p:cNvPr id="14" name="Ink 13">
                <a:extLst>
                  <a:ext uri="{FF2B5EF4-FFF2-40B4-BE49-F238E27FC236}">
                    <a16:creationId xmlns:a16="http://schemas.microsoft.com/office/drawing/2014/main" id="{BD909595-0BAB-1A12-68FA-5990AD9316F0}"/>
                  </a:ext>
                </a:extLst>
              </p:cNvPr>
              <p:cNvPicPr/>
              <p:nvPr/>
            </p:nvPicPr>
            <p:blipFill>
              <a:blip r:embed="rId8"/>
              <a:stretch>
                <a:fillRect/>
              </a:stretch>
            </p:blipFill>
            <p:spPr>
              <a:xfrm rot="20298665">
                <a:off x="1382955" y="2635895"/>
                <a:ext cx="72288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0C992E5-B3D4-1A92-4FED-552ED135D496}"/>
                  </a:ext>
                </a:extLst>
              </p14:cNvPr>
              <p14:cNvContentPartPr/>
              <p14:nvPr/>
            </p14:nvContentPartPr>
            <p14:xfrm rot="19831055">
              <a:off x="1443109" y="3691091"/>
              <a:ext cx="390960" cy="507240"/>
            </p14:xfrm>
          </p:contentPart>
        </mc:Choice>
        <mc:Fallback xmlns="">
          <p:pic>
            <p:nvPicPr>
              <p:cNvPr id="15" name="Ink 14">
                <a:extLst>
                  <a:ext uri="{FF2B5EF4-FFF2-40B4-BE49-F238E27FC236}">
                    <a16:creationId xmlns:a16="http://schemas.microsoft.com/office/drawing/2014/main" id="{E0C992E5-B3D4-1A92-4FED-552ED135D496}"/>
                  </a:ext>
                </a:extLst>
              </p:cNvPr>
              <p:cNvPicPr/>
              <p:nvPr/>
            </p:nvPicPr>
            <p:blipFill>
              <a:blip r:embed="rId10"/>
              <a:stretch>
                <a:fillRect/>
              </a:stretch>
            </p:blipFill>
            <p:spPr>
              <a:xfrm rot="19831055">
                <a:off x="1425469" y="3673451"/>
                <a:ext cx="426600" cy="542880"/>
              </a:xfrm>
              <a:prstGeom prst="rect">
                <a:avLst/>
              </a:prstGeom>
            </p:spPr>
          </p:pic>
        </mc:Fallback>
      </mc:AlternateContent>
      <p:grpSp>
        <p:nvGrpSpPr>
          <p:cNvPr id="33" name="Group 32">
            <a:extLst>
              <a:ext uri="{FF2B5EF4-FFF2-40B4-BE49-F238E27FC236}">
                <a16:creationId xmlns:a16="http://schemas.microsoft.com/office/drawing/2014/main" id="{C66C1BB3-CB17-75AD-4928-5C06B87ED617}"/>
              </a:ext>
            </a:extLst>
          </p:cNvPr>
          <p:cNvGrpSpPr/>
          <p:nvPr/>
        </p:nvGrpSpPr>
        <p:grpSpPr>
          <a:xfrm>
            <a:off x="1801456" y="327718"/>
            <a:ext cx="3021480" cy="1982880"/>
            <a:chOff x="1801456" y="327718"/>
            <a:chExt cx="3021480" cy="1982880"/>
          </a:xfrm>
        </p:grpSpPr>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251A4BD5-775B-2B11-254C-E749262145CE}"/>
                    </a:ext>
                  </a:extLst>
                </p14:cNvPr>
                <p14:cNvContentPartPr/>
                <p14:nvPr/>
              </p14:nvContentPartPr>
              <p14:xfrm>
                <a:off x="1801456" y="593398"/>
                <a:ext cx="1523520" cy="1500120"/>
              </p14:xfrm>
            </p:contentPart>
          </mc:Choice>
          <mc:Fallback xmlns="">
            <p:pic>
              <p:nvPicPr>
                <p:cNvPr id="5" name="Ink 4">
                  <a:extLst>
                    <a:ext uri="{FF2B5EF4-FFF2-40B4-BE49-F238E27FC236}">
                      <a16:creationId xmlns:a16="http://schemas.microsoft.com/office/drawing/2014/main" id="{251A4BD5-775B-2B11-254C-E749262145CE}"/>
                    </a:ext>
                  </a:extLst>
                </p:cNvPr>
                <p:cNvPicPr/>
                <p:nvPr/>
              </p:nvPicPr>
              <p:blipFill>
                <a:blip r:embed="rId12"/>
                <a:stretch>
                  <a:fillRect/>
                </a:stretch>
              </p:blipFill>
              <p:spPr>
                <a:xfrm>
                  <a:off x="1783456" y="575398"/>
                  <a:ext cx="1559160" cy="153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FF4DFDA6-D67E-DB2C-789F-9CBD1691F064}"/>
                    </a:ext>
                  </a:extLst>
                </p14:cNvPr>
                <p14:cNvContentPartPr/>
                <p14:nvPr/>
              </p14:nvContentPartPr>
              <p14:xfrm>
                <a:off x="2617216" y="508798"/>
                <a:ext cx="880560" cy="403560"/>
              </p14:xfrm>
            </p:contentPart>
          </mc:Choice>
          <mc:Fallback xmlns="">
            <p:pic>
              <p:nvPicPr>
                <p:cNvPr id="6" name="Ink 5">
                  <a:extLst>
                    <a:ext uri="{FF2B5EF4-FFF2-40B4-BE49-F238E27FC236}">
                      <a16:creationId xmlns:a16="http://schemas.microsoft.com/office/drawing/2014/main" id="{FF4DFDA6-D67E-DB2C-789F-9CBD1691F064}"/>
                    </a:ext>
                  </a:extLst>
                </p:cNvPr>
                <p:cNvPicPr/>
                <p:nvPr/>
              </p:nvPicPr>
              <p:blipFill>
                <a:blip r:embed="rId14"/>
                <a:stretch>
                  <a:fillRect/>
                </a:stretch>
              </p:blipFill>
              <p:spPr>
                <a:xfrm>
                  <a:off x="2599576" y="490798"/>
                  <a:ext cx="9162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8F423C2C-2EA6-6292-B466-4AE56C2EEF4F}"/>
                    </a:ext>
                  </a:extLst>
                </p14:cNvPr>
                <p14:cNvContentPartPr/>
                <p14:nvPr/>
              </p14:nvContentPartPr>
              <p14:xfrm>
                <a:off x="1870576" y="1908478"/>
                <a:ext cx="2097000" cy="402120"/>
              </p14:xfrm>
            </p:contentPart>
          </mc:Choice>
          <mc:Fallback xmlns="">
            <p:pic>
              <p:nvPicPr>
                <p:cNvPr id="9" name="Ink 8">
                  <a:extLst>
                    <a:ext uri="{FF2B5EF4-FFF2-40B4-BE49-F238E27FC236}">
                      <a16:creationId xmlns:a16="http://schemas.microsoft.com/office/drawing/2014/main" id="{8F423C2C-2EA6-6292-B466-4AE56C2EEF4F}"/>
                    </a:ext>
                  </a:extLst>
                </p:cNvPr>
                <p:cNvPicPr/>
                <p:nvPr/>
              </p:nvPicPr>
              <p:blipFill>
                <a:blip r:embed="rId16"/>
                <a:stretch>
                  <a:fillRect/>
                </a:stretch>
              </p:blipFill>
              <p:spPr>
                <a:xfrm>
                  <a:off x="1852576" y="1890838"/>
                  <a:ext cx="2132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2E67AFD-4C7C-7BF6-AB72-BBE279417B07}"/>
                    </a:ext>
                  </a:extLst>
                </p14:cNvPr>
                <p14:cNvContentPartPr/>
                <p14:nvPr/>
              </p14:nvContentPartPr>
              <p14:xfrm>
                <a:off x="3720256" y="1786438"/>
                <a:ext cx="457200" cy="294840"/>
              </p14:xfrm>
            </p:contentPart>
          </mc:Choice>
          <mc:Fallback xmlns="">
            <p:pic>
              <p:nvPicPr>
                <p:cNvPr id="10" name="Ink 9">
                  <a:extLst>
                    <a:ext uri="{FF2B5EF4-FFF2-40B4-BE49-F238E27FC236}">
                      <a16:creationId xmlns:a16="http://schemas.microsoft.com/office/drawing/2014/main" id="{E2E67AFD-4C7C-7BF6-AB72-BBE279417B07}"/>
                    </a:ext>
                  </a:extLst>
                </p:cNvPr>
                <p:cNvPicPr/>
                <p:nvPr/>
              </p:nvPicPr>
              <p:blipFill>
                <a:blip r:embed="rId18"/>
                <a:stretch>
                  <a:fillRect/>
                </a:stretch>
              </p:blipFill>
              <p:spPr>
                <a:xfrm>
                  <a:off x="3702256" y="1768798"/>
                  <a:ext cx="49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1CDDDA4-7094-9EBA-DB2E-0CE52280DE66}"/>
                    </a:ext>
                  </a:extLst>
                </p14:cNvPr>
                <p14:cNvContentPartPr/>
                <p14:nvPr/>
              </p14:nvContentPartPr>
              <p14:xfrm>
                <a:off x="3894496" y="327718"/>
                <a:ext cx="145800" cy="276120"/>
              </p14:xfrm>
            </p:contentPart>
          </mc:Choice>
          <mc:Fallback xmlns="">
            <p:pic>
              <p:nvPicPr>
                <p:cNvPr id="17" name="Ink 16">
                  <a:extLst>
                    <a:ext uri="{FF2B5EF4-FFF2-40B4-BE49-F238E27FC236}">
                      <a16:creationId xmlns:a16="http://schemas.microsoft.com/office/drawing/2014/main" id="{F1CDDDA4-7094-9EBA-DB2E-0CE52280DE66}"/>
                    </a:ext>
                  </a:extLst>
                </p:cNvPr>
                <p:cNvPicPr/>
                <p:nvPr/>
              </p:nvPicPr>
              <p:blipFill>
                <a:blip r:embed="rId20"/>
                <a:stretch>
                  <a:fillRect/>
                </a:stretch>
              </p:blipFill>
              <p:spPr>
                <a:xfrm>
                  <a:off x="3876856" y="310078"/>
                  <a:ext cx="181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E6236A47-55C1-9B08-95BC-CE332A4E6EEF}"/>
                    </a:ext>
                  </a:extLst>
                </p14:cNvPr>
                <p14:cNvContentPartPr/>
                <p14:nvPr/>
              </p14:nvContentPartPr>
              <p14:xfrm>
                <a:off x="4173856" y="509518"/>
                <a:ext cx="34200" cy="111240"/>
              </p14:xfrm>
            </p:contentPart>
          </mc:Choice>
          <mc:Fallback xmlns="">
            <p:pic>
              <p:nvPicPr>
                <p:cNvPr id="18" name="Ink 17">
                  <a:extLst>
                    <a:ext uri="{FF2B5EF4-FFF2-40B4-BE49-F238E27FC236}">
                      <a16:creationId xmlns:a16="http://schemas.microsoft.com/office/drawing/2014/main" id="{E6236A47-55C1-9B08-95BC-CE332A4E6EEF}"/>
                    </a:ext>
                  </a:extLst>
                </p:cNvPr>
                <p:cNvPicPr/>
                <p:nvPr/>
              </p:nvPicPr>
              <p:blipFill>
                <a:blip r:embed="rId22"/>
                <a:stretch>
                  <a:fillRect/>
                </a:stretch>
              </p:blipFill>
              <p:spPr>
                <a:xfrm>
                  <a:off x="4156216" y="491518"/>
                  <a:ext cx="69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BAA1568E-37E1-727E-5717-3F7A91706970}"/>
                    </a:ext>
                  </a:extLst>
                </p14:cNvPr>
                <p14:cNvContentPartPr/>
                <p14:nvPr/>
              </p14:nvContentPartPr>
              <p14:xfrm>
                <a:off x="4417936" y="1570438"/>
                <a:ext cx="147960" cy="230040"/>
              </p14:xfrm>
            </p:contentPart>
          </mc:Choice>
          <mc:Fallback xmlns="">
            <p:pic>
              <p:nvPicPr>
                <p:cNvPr id="20" name="Ink 19">
                  <a:extLst>
                    <a:ext uri="{FF2B5EF4-FFF2-40B4-BE49-F238E27FC236}">
                      <a16:creationId xmlns:a16="http://schemas.microsoft.com/office/drawing/2014/main" id="{BAA1568E-37E1-727E-5717-3F7A91706970}"/>
                    </a:ext>
                  </a:extLst>
                </p:cNvPr>
                <p:cNvPicPr/>
                <p:nvPr/>
              </p:nvPicPr>
              <p:blipFill>
                <a:blip r:embed="rId24"/>
                <a:stretch>
                  <a:fillRect/>
                </a:stretch>
              </p:blipFill>
              <p:spPr>
                <a:xfrm>
                  <a:off x="4399936" y="1552438"/>
                  <a:ext cx="183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D1E43C5-290D-55C5-BBDA-B278D4833492}"/>
                    </a:ext>
                  </a:extLst>
                </p14:cNvPr>
                <p14:cNvContentPartPr/>
                <p14:nvPr/>
              </p14:nvContentPartPr>
              <p14:xfrm>
                <a:off x="4680016" y="1751878"/>
                <a:ext cx="142920" cy="175680"/>
              </p14:xfrm>
            </p:contentPart>
          </mc:Choice>
          <mc:Fallback xmlns="">
            <p:pic>
              <p:nvPicPr>
                <p:cNvPr id="21" name="Ink 20">
                  <a:extLst>
                    <a:ext uri="{FF2B5EF4-FFF2-40B4-BE49-F238E27FC236}">
                      <a16:creationId xmlns:a16="http://schemas.microsoft.com/office/drawing/2014/main" id="{7D1E43C5-290D-55C5-BBDA-B278D4833492}"/>
                    </a:ext>
                  </a:extLst>
                </p:cNvPr>
                <p:cNvPicPr/>
                <p:nvPr/>
              </p:nvPicPr>
              <p:blipFill>
                <a:blip r:embed="rId26"/>
                <a:stretch>
                  <a:fillRect/>
                </a:stretch>
              </p:blipFill>
              <p:spPr>
                <a:xfrm>
                  <a:off x="4662376" y="1734238"/>
                  <a:ext cx="1785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1C53DD81-AECC-B498-7919-FBD94A35FFAC}"/>
                    </a:ext>
                  </a:extLst>
                </p14:cNvPr>
                <p14:cNvContentPartPr/>
                <p14:nvPr/>
              </p14:nvContentPartPr>
              <p14:xfrm>
                <a:off x="4488136" y="1751878"/>
                <a:ext cx="6840" cy="102960"/>
              </p14:xfrm>
            </p:contentPart>
          </mc:Choice>
          <mc:Fallback xmlns="">
            <p:pic>
              <p:nvPicPr>
                <p:cNvPr id="24" name="Ink 23">
                  <a:extLst>
                    <a:ext uri="{FF2B5EF4-FFF2-40B4-BE49-F238E27FC236}">
                      <a16:creationId xmlns:a16="http://schemas.microsoft.com/office/drawing/2014/main" id="{1C53DD81-AECC-B498-7919-FBD94A35FFAC}"/>
                    </a:ext>
                  </a:extLst>
                </p:cNvPr>
                <p:cNvPicPr/>
                <p:nvPr/>
              </p:nvPicPr>
              <p:blipFill>
                <a:blip r:embed="rId28"/>
                <a:stretch>
                  <a:fillRect/>
                </a:stretch>
              </p:blipFill>
              <p:spPr>
                <a:xfrm>
                  <a:off x="4470496" y="1734238"/>
                  <a:ext cx="42480" cy="138600"/>
                </a:xfrm>
                <a:prstGeom prst="rect">
                  <a:avLst/>
                </a:prstGeom>
              </p:spPr>
            </p:pic>
          </mc:Fallback>
        </mc:AlternateContent>
      </p:grpSp>
      <p:grpSp>
        <p:nvGrpSpPr>
          <p:cNvPr id="31" name="Group 30">
            <a:extLst>
              <a:ext uri="{FF2B5EF4-FFF2-40B4-BE49-F238E27FC236}">
                <a16:creationId xmlns:a16="http://schemas.microsoft.com/office/drawing/2014/main" id="{EF094A5D-B097-09D0-4FE0-1B59930958BD}"/>
              </a:ext>
            </a:extLst>
          </p:cNvPr>
          <p:cNvGrpSpPr/>
          <p:nvPr/>
        </p:nvGrpSpPr>
        <p:grpSpPr>
          <a:xfrm>
            <a:off x="4620616" y="3015118"/>
            <a:ext cx="454320" cy="481680"/>
            <a:chOff x="4620616" y="3015118"/>
            <a:chExt cx="454320" cy="481680"/>
          </a:xfrm>
        </p:grpSpPr>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54CA14BD-50EB-034A-7512-42C66717C08B}"/>
                    </a:ext>
                  </a:extLst>
                </p14:cNvPr>
                <p14:cNvContentPartPr/>
                <p14:nvPr/>
              </p14:nvContentPartPr>
              <p14:xfrm>
                <a:off x="4620616" y="3015118"/>
                <a:ext cx="254160" cy="351000"/>
              </p14:xfrm>
            </p:contentPart>
          </mc:Choice>
          <mc:Fallback xmlns="">
            <p:pic>
              <p:nvPicPr>
                <p:cNvPr id="25" name="Ink 24">
                  <a:extLst>
                    <a:ext uri="{FF2B5EF4-FFF2-40B4-BE49-F238E27FC236}">
                      <a16:creationId xmlns:a16="http://schemas.microsoft.com/office/drawing/2014/main" id="{54CA14BD-50EB-034A-7512-42C66717C08B}"/>
                    </a:ext>
                  </a:extLst>
                </p:cNvPr>
                <p:cNvPicPr/>
                <p:nvPr/>
              </p:nvPicPr>
              <p:blipFill>
                <a:blip r:embed="rId30"/>
                <a:stretch>
                  <a:fillRect/>
                </a:stretch>
              </p:blipFill>
              <p:spPr>
                <a:xfrm>
                  <a:off x="4602976" y="2997478"/>
                  <a:ext cx="289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6F89182E-10FA-467C-84F8-7F3DDD4CC0F2}"/>
                    </a:ext>
                  </a:extLst>
                </p14:cNvPr>
                <p14:cNvContentPartPr/>
                <p14:nvPr/>
              </p14:nvContentPartPr>
              <p14:xfrm>
                <a:off x="4916896" y="3289438"/>
                <a:ext cx="158040" cy="207360"/>
              </p14:xfrm>
            </p:contentPart>
          </mc:Choice>
          <mc:Fallback xmlns="">
            <p:pic>
              <p:nvPicPr>
                <p:cNvPr id="26" name="Ink 25">
                  <a:extLst>
                    <a:ext uri="{FF2B5EF4-FFF2-40B4-BE49-F238E27FC236}">
                      <a16:creationId xmlns:a16="http://schemas.microsoft.com/office/drawing/2014/main" id="{6F89182E-10FA-467C-84F8-7F3DDD4CC0F2}"/>
                    </a:ext>
                  </a:extLst>
                </p:cNvPr>
                <p:cNvPicPr/>
                <p:nvPr/>
              </p:nvPicPr>
              <p:blipFill>
                <a:blip r:embed="rId32"/>
                <a:stretch>
                  <a:fillRect/>
                </a:stretch>
              </p:blipFill>
              <p:spPr>
                <a:xfrm>
                  <a:off x="4898896" y="3271438"/>
                  <a:ext cx="193680" cy="243000"/>
                </a:xfrm>
                <a:prstGeom prst="rect">
                  <a:avLst/>
                </a:prstGeom>
              </p:spPr>
            </p:pic>
          </mc:Fallback>
        </mc:AlternateContent>
      </p:grpSp>
      <p:grpSp>
        <p:nvGrpSpPr>
          <p:cNvPr id="30" name="Group 29">
            <a:extLst>
              <a:ext uri="{FF2B5EF4-FFF2-40B4-BE49-F238E27FC236}">
                <a16:creationId xmlns:a16="http://schemas.microsoft.com/office/drawing/2014/main" id="{A6C5876D-7A27-F826-927A-686F93940AEB}"/>
              </a:ext>
            </a:extLst>
          </p:cNvPr>
          <p:cNvGrpSpPr/>
          <p:nvPr/>
        </p:nvGrpSpPr>
        <p:grpSpPr>
          <a:xfrm>
            <a:off x="1287735" y="4334457"/>
            <a:ext cx="456840" cy="407160"/>
            <a:chOff x="1130416" y="4355398"/>
            <a:chExt cx="456840" cy="407160"/>
          </a:xfrm>
        </p:grpSpPr>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32563220-4E55-DB30-EA91-56F65BE54C7D}"/>
                    </a:ext>
                  </a:extLst>
                </p14:cNvPr>
                <p14:cNvContentPartPr/>
                <p14:nvPr/>
              </p14:nvContentPartPr>
              <p14:xfrm>
                <a:off x="1130416" y="4355398"/>
                <a:ext cx="279720" cy="351720"/>
              </p14:xfrm>
            </p:contentPart>
          </mc:Choice>
          <mc:Fallback xmlns="">
            <p:pic>
              <p:nvPicPr>
                <p:cNvPr id="27" name="Ink 26">
                  <a:extLst>
                    <a:ext uri="{FF2B5EF4-FFF2-40B4-BE49-F238E27FC236}">
                      <a16:creationId xmlns:a16="http://schemas.microsoft.com/office/drawing/2014/main" id="{32563220-4E55-DB30-EA91-56F65BE54C7D}"/>
                    </a:ext>
                  </a:extLst>
                </p:cNvPr>
                <p:cNvPicPr/>
                <p:nvPr/>
              </p:nvPicPr>
              <p:blipFill>
                <a:blip r:embed="rId34"/>
                <a:stretch>
                  <a:fillRect/>
                </a:stretch>
              </p:blipFill>
              <p:spPr>
                <a:xfrm>
                  <a:off x="1112776" y="4337758"/>
                  <a:ext cx="315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30AAC19F-6167-52A3-1326-1050DAEFD2F8}"/>
                    </a:ext>
                  </a:extLst>
                </p14:cNvPr>
                <p14:cNvContentPartPr/>
                <p14:nvPr/>
              </p14:nvContentPartPr>
              <p14:xfrm>
                <a:off x="1472056" y="4572118"/>
                <a:ext cx="115200" cy="190440"/>
              </p14:xfrm>
            </p:contentPart>
          </mc:Choice>
          <mc:Fallback xmlns="">
            <p:pic>
              <p:nvPicPr>
                <p:cNvPr id="28" name="Ink 27">
                  <a:extLst>
                    <a:ext uri="{FF2B5EF4-FFF2-40B4-BE49-F238E27FC236}">
                      <a16:creationId xmlns:a16="http://schemas.microsoft.com/office/drawing/2014/main" id="{30AAC19F-6167-52A3-1326-1050DAEFD2F8}"/>
                    </a:ext>
                  </a:extLst>
                </p:cNvPr>
                <p:cNvPicPr/>
                <p:nvPr/>
              </p:nvPicPr>
              <p:blipFill>
                <a:blip r:embed="rId36"/>
                <a:stretch>
                  <a:fillRect/>
                </a:stretch>
              </p:blipFill>
              <p:spPr>
                <a:xfrm>
                  <a:off x="1454416" y="4554118"/>
                  <a:ext cx="150840" cy="226080"/>
                </a:xfrm>
                <a:prstGeom prst="rect">
                  <a:avLst/>
                </a:prstGeom>
              </p:spPr>
            </p:pic>
          </mc:Fallback>
        </mc:AlternateContent>
      </p:grpSp>
      <p:grpSp>
        <p:nvGrpSpPr>
          <p:cNvPr id="73" name="Group 72">
            <a:extLst>
              <a:ext uri="{FF2B5EF4-FFF2-40B4-BE49-F238E27FC236}">
                <a16:creationId xmlns:a16="http://schemas.microsoft.com/office/drawing/2014/main" id="{8214DFDA-6375-CFCE-97B1-1EC4B39D8DF1}"/>
              </a:ext>
            </a:extLst>
          </p:cNvPr>
          <p:cNvGrpSpPr/>
          <p:nvPr/>
        </p:nvGrpSpPr>
        <p:grpSpPr>
          <a:xfrm>
            <a:off x="1933576" y="2254438"/>
            <a:ext cx="2862720" cy="538200"/>
            <a:chOff x="1933576" y="2254438"/>
            <a:chExt cx="2862720" cy="538200"/>
          </a:xfrm>
        </p:grpSpPr>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46C48E96-890E-87E1-0DD2-0D32AA18E953}"/>
                    </a:ext>
                  </a:extLst>
                </p14:cNvPr>
                <p14:cNvContentPartPr/>
                <p14:nvPr/>
              </p14:nvContentPartPr>
              <p14:xfrm>
                <a:off x="1933576" y="2338318"/>
                <a:ext cx="2024280" cy="195840"/>
              </p14:xfrm>
            </p:contentPart>
          </mc:Choice>
          <mc:Fallback xmlns="">
            <p:pic>
              <p:nvPicPr>
                <p:cNvPr id="34" name="Ink 33">
                  <a:extLst>
                    <a:ext uri="{FF2B5EF4-FFF2-40B4-BE49-F238E27FC236}">
                      <a16:creationId xmlns:a16="http://schemas.microsoft.com/office/drawing/2014/main" id="{46C48E96-890E-87E1-0DD2-0D32AA18E953}"/>
                    </a:ext>
                  </a:extLst>
                </p:cNvPr>
                <p:cNvPicPr/>
                <p:nvPr/>
              </p:nvPicPr>
              <p:blipFill>
                <a:blip r:embed="rId38"/>
                <a:stretch>
                  <a:fillRect/>
                </a:stretch>
              </p:blipFill>
              <p:spPr>
                <a:xfrm>
                  <a:off x="1915576" y="2320318"/>
                  <a:ext cx="2059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76CFF0D3-163E-8466-0558-3EA073E22B68}"/>
                    </a:ext>
                  </a:extLst>
                </p14:cNvPr>
                <p14:cNvContentPartPr/>
                <p14:nvPr/>
              </p14:nvContentPartPr>
              <p14:xfrm>
                <a:off x="3650416" y="2254438"/>
                <a:ext cx="460800" cy="406080"/>
              </p14:xfrm>
            </p:contentPart>
          </mc:Choice>
          <mc:Fallback xmlns="">
            <p:pic>
              <p:nvPicPr>
                <p:cNvPr id="35" name="Ink 34">
                  <a:extLst>
                    <a:ext uri="{FF2B5EF4-FFF2-40B4-BE49-F238E27FC236}">
                      <a16:creationId xmlns:a16="http://schemas.microsoft.com/office/drawing/2014/main" id="{76CFF0D3-163E-8466-0558-3EA073E22B68}"/>
                    </a:ext>
                  </a:extLst>
                </p:cNvPr>
                <p:cNvPicPr/>
                <p:nvPr/>
              </p:nvPicPr>
              <p:blipFill>
                <a:blip r:embed="rId40"/>
                <a:stretch>
                  <a:fillRect/>
                </a:stretch>
              </p:blipFill>
              <p:spPr>
                <a:xfrm>
                  <a:off x="3632776" y="2236798"/>
                  <a:ext cx="496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62A70C0B-3ADA-DF33-EFF3-38E8AD093C41}"/>
                    </a:ext>
                  </a:extLst>
                </p14:cNvPr>
                <p14:cNvContentPartPr/>
                <p14:nvPr/>
              </p14:nvContentPartPr>
              <p14:xfrm>
                <a:off x="4362136" y="2282158"/>
                <a:ext cx="406800" cy="320760"/>
              </p14:xfrm>
            </p:contentPart>
          </mc:Choice>
          <mc:Fallback xmlns="">
            <p:pic>
              <p:nvPicPr>
                <p:cNvPr id="37" name="Ink 36">
                  <a:extLst>
                    <a:ext uri="{FF2B5EF4-FFF2-40B4-BE49-F238E27FC236}">
                      <a16:creationId xmlns:a16="http://schemas.microsoft.com/office/drawing/2014/main" id="{62A70C0B-3ADA-DF33-EFF3-38E8AD093C41}"/>
                    </a:ext>
                  </a:extLst>
                </p:cNvPr>
                <p:cNvPicPr/>
                <p:nvPr/>
              </p:nvPicPr>
              <p:blipFill>
                <a:blip r:embed="rId42"/>
                <a:stretch>
                  <a:fillRect/>
                </a:stretch>
              </p:blipFill>
              <p:spPr>
                <a:xfrm>
                  <a:off x="4344496" y="2264518"/>
                  <a:ext cx="442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0F6E1D9B-157C-2CD2-1E73-6A1D70EA3C6D}"/>
                    </a:ext>
                  </a:extLst>
                </p14:cNvPr>
                <p14:cNvContentPartPr/>
                <p14:nvPr/>
              </p14:nvContentPartPr>
              <p14:xfrm>
                <a:off x="4655536" y="2568358"/>
                <a:ext cx="140760" cy="224280"/>
              </p14:xfrm>
            </p:contentPart>
          </mc:Choice>
          <mc:Fallback xmlns="">
            <p:pic>
              <p:nvPicPr>
                <p:cNvPr id="50" name="Ink 49">
                  <a:extLst>
                    <a:ext uri="{FF2B5EF4-FFF2-40B4-BE49-F238E27FC236}">
                      <a16:creationId xmlns:a16="http://schemas.microsoft.com/office/drawing/2014/main" id="{0F6E1D9B-157C-2CD2-1E73-6A1D70EA3C6D}"/>
                    </a:ext>
                  </a:extLst>
                </p:cNvPr>
                <p:cNvPicPr/>
                <p:nvPr/>
              </p:nvPicPr>
              <p:blipFill>
                <a:blip r:embed="rId44"/>
                <a:stretch>
                  <a:fillRect/>
                </a:stretch>
              </p:blipFill>
              <p:spPr>
                <a:xfrm>
                  <a:off x="4637896" y="2550718"/>
                  <a:ext cx="176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96A5947D-0AA4-B73C-3477-0A2404DCF9A9}"/>
                    </a:ext>
                  </a:extLst>
                </p14:cNvPr>
                <p14:cNvContentPartPr/>
                <p14:nvPr/>
              </p14:nvContentPartPr>
              <p14:xfrm>
                <a:off x="4543936" y="2433358"/>
                <a:ext cx="147600" cy="191520"/>
              </p14:xfrm>
            </p:contentPart>
          </mc:Choice>
          <mc:Fallback xmlns="">
            <p:pic>
              <p:nvPicPr>
                <p:cNvPr id="61" name="Ink 60">
                  <a:extLst>
                    <a:ext uri="{FF2B5EF4-FFF2-40B4-BE49-F238E27FC236}">
                      <a16:creationId xmlns:a16="http://schemas.microsoft.com/office/drawing/2014/main" id="{96A5947D-0AA4-B73C-3477-0A2404DCF9A9}"/>
                    </a:ext>
                  </a:extLst>
                </p:cNvPr>
                <p:cNvPicPr/>
                <p:nvPr/>
              </p:nvPicPr>
              <p:blipFill>
                <a:blip r:embed="rId46"/>
                <a:stretch>
                  <a:fillRect/>
                </a:stretch>
              </p:blipFill>
              <p:spPr>
                <a:xfrm>
                  <a:off x="4526296" y="2415718"/>
                  <a:ext cx="18324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2370BC26-DE84-2B4E-4AC1-AF0D1015D2C2}"/>
                  </a:ext>
                </a:extLst>
              </p14:cNvPr>
              <p14:cNvContentPartPr/>
              <p14:nvPr/>
            </p14:nvContentPartPr>
            <p14:xfrm>
              <a:off x="6085096" y="447238"/>
              <a:ext cx="1223640" cy="4927680"/>
            </p14:xfrm>
          </p:contentPart>
        </mc:Choice>
        <mc:Fallback xmlns="">
          <p:pic>
            <p:nvPicPr>
              <p:cNvPr id="92" name="Ink 91">
                <a:extLst>
                  <a:ext uri="{FF2B5EF4-FFF2-40B4-BE49-F238E27FC236}">
                    <a16:creationId xmlns:a16="http://schemas.microsoft.com/office/drawing/2014/main" id="{2370BC26-DE84-2B4E-4AC1-AF0D1015D2C2}"/>
                  </a:ext>
                </a:extLst>
              </p:cNvPr>
              <p:cNvPicPr/>
              <p:nvPr/>
            </p:nvPicPr>
            <p:blipFill>
              <a:blip r:embed="rId48"/>
              <a:stretch>
                <a:fillRect/>
              </a:stretch>
            </p:blipFill>
            <p:spPr>
              <a:xfrm>
                <a:off x="6067096" y="429598"/>
                <a:ext cx="1259280" cy="4963320"/>
              </a:xfrm>
              <a:prstGeom prst="rect">
                <a:avLst/>
              </a:prstGeom>
            </p:spPr>
          </p:pic>
        </mc:Fallback>
      </mc:AlternateContent>
      <p:sp>
        <p:nvSpPr>
          <p:cNvPr id="58" name="Rektangel 57">
            <a:extLst>
              <a:ext uri="{FF2B5EF4-FFF2-40B4-BE49-F238E27FC236}">
                <a16:creationId xmlns:a16="http://schemas.microsoft.com/office/drawing/2014/main" id="{D63FEFA4-85F4-45E6-B434-B5B2BB8391F6}"/>
              </a:ext>
            </a:extLst>
          </p:cNvPr>
          <p:cNvSpPr/>
          <p:nvPr/>
        </p:nvSpPr>
        <p:spPr>
          <a:xfrm>
            <a:off x="7459567" y="447238"/>
            <a:ext cx="1280160" cy="4937760"/>
          </a:xfrm>
          <a:prstGeom prst="rect">
            <a:avLst/>
          </a:prstGeom>
          <a:solidFill>
            <a:srgbClr val="004F8B">
              <a:alpha val="5000"/>
            </a:srgbClr>
          </a:solidFill>
          <a:ln w="36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fr-FR" sz="4300" dirty="0">
              <a:solidFill>
                <a:srgbClr val="004F8B"/>
              </a:solidFill>
            </a:endParaRPr>
          </a:p>
          <a:p>
            <a:pPr algn="ctr"/>
            <a:r>
              <a:rPr lang="fr-FR" sz="4300" dirty="0">
                <a:solidFill>
                  <a:srgbClr val="004F8B"/>
                </a:solidFill>
              </a:rPr>
              <a:t>V1</a:t>
            </a:r>
          </a:p>
          <a:p>
            <a:pPr algn="ctr"/>
            <a:endParaRPr lang="fr-FR" sz="4300" dirty="0">
              <a:solidFill>
                <a:srgbClr val="004F8B"/>
              </a:solidFill>
            </a:endParaRPr>
          </a:p>
          <a:p>
            <a:pPr algn="ctr"/>
            <a:r>
              <a:rPr lang="fr-FR" sz="4300" dirty="0">
                <a:solidFill>
                  <a:srgbClr val="004F8B"/>
                </a:solidFill>
              </a:rPr>
              <a:t>V2</a:t>
            </a:r>
          </a:p>
          <a:p>
            <a:pPr algn="ctr"/>
            <a:endParaRPr lang="fr-FR" sz="4300" dirty="0">
              <a:solidFill>
                <a:srgbClr val="004F8B"/>
              </a:solidFill>
            </a:endParaRPr>
          </a:p>
          <a:p>
            <a:pPr algn="ctr"/>
            <a:r>
              <a:rPr lang="fr-FR" sz="4300" dirty="0">
                <a:solidFill>
                  <a:srgbClr val="004F8B"/>
                </a:solidFill>
              </a:rPr>
              <a:t>V3</a:t>
            </a:r>
          </a:p>
          <a:p>
            <a:pPr algn="ctr"/>
            <a:endParaRPr lang="fr-FR" sz="4300" dirty="0">
              <a:solidFill>
                <a:srgbClr val="004F8B"/>
              </a:solidFill>
            </a:endParaRPr>
          </a:p>
          <a:p>
            <a:pPr algn="ctr"/>
            <a:r>
              <a:rPr lang="fr-FR" sz="4300" dirty="0">
                <a:solidFill>
                  <a:srgbClr val="004F8B"/>
                </a:solidFill>
              </a:rPr>
              <a:t>V4</a:t>
            </a:r>
          </a:p>
          <a:p>
            <a:pPr algn="ctr"/>
            <a:endParaRPr lang="fr-FR" sz="4300" dirty="0">
              <a:solidFill>
                <a:srgbClr val="004F8B"/>
              </a:solidFill>
            </a:endParaRPr>
          </a:p>
        </p:txBody>
      </p:sp>
    </p:spTree>
    <p:extLst>
      <p:ext uri="{BB962C8B-B14F-4D97-AF65-F5344CB8AC3E}">
        <p14:creationId xmlns:p14="http://schemas.microsoft.com/office/powerpoint/2010/main" val="3847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A2A01924-640A-4710-ABC1-3A04F003343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CA8F5AD5-F351-1FE4-04F6-84EE6C1D24F7}"/>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5D2E2B9A-1E13-F394-28B6-0AB4F1A5573E}"/>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ED5A3846-B2E1-6950-7452-3134C605FB17}"/>
              </a:ext>
            </a:extLst>
          </p:cNvPr>
          <p:cNvGrpSpPr/>
          <p:nvPr/>
        </p:nvGrpSpPr>
        <p:grpSpPr>
          <a:xfrm>
            <a:off x="9337996" y="3049798"/>
            <a:ext cx="1090800" cy="310320"/>
            <a:chOff x="9358936" y="3007918"/>
            <a:chExt cx="1090800" cy="31032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5EABA59-9D92-38A5-A4A6-7A52F0EFCC92}"/>
                    </a:ext>
                  </a:extLst>
                </p14:cNvPr>
                <p14:cNvContentPartPr/>
                <p14:nvPr/>
              </p14:nvContentPartPr>
              <p14:xfrm>
                <a:off x="9358936" y="3007918"/>
                <a:ext cx="372240" cy="310320"/>
              </p14:xfrm>
            </p:contentPart>
          </mc:Choice>
          <mc:Fallback xmlns="">
            <p:pic>
              <p:nvPicPr>
                <p:cNvPr id="38" name="Ink 37">
                  <a:extLst>
                    <a:ext uri="{FF2B5EF4-FFF2-40B4-BE49-F238E27FC236}">
                      <a16:creationId xmlns:a16="http://schemas.microsoft.com/office/drawing/2014/main" id="{E5EABA59-9D92-38A5-A4A6-7A52F0EFCC92}"/>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BDC76B4A-4899-E479-34C2-B72D76758679}"/>
                    </a:ext>
                  </a:extLst>
                </p14:cNvPr>
                <p14:cNvContentPartPr/>
                <p14:nvPr/>
              </p14:nvContentPartPr>
              <p14:xfrm>
                <a:off x="9763576" y="3028798"/>
                <a:ext cx="289440" cy="261000"/>
              </p14:xfrm>
            </p:contentPart>
          </mc:Choice>
          <mc:Fallback xmlns="">
            <p:pic>
              <p:nvPicPr>
                <p:cNvPr id="39" name="Ink 38">
                  <a:extLst>
                    <a:ext uri="{FF2B5EF4-FFF2-40B4-BE49-F238E27FC236}">
                      <a16:creationId xmlns:a16="http://schemas.microsoft.com/office/drawing/2014/main" id="{BDC76B4A-4899-E479-34C2-B72D76758679}"/>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4E1203E8-3F11-E08B-A1FE-C1ED0585F7AE}"/>
                    </a:ext>
                  </a:extLst>
                </p14:cNvPr>
                <p14:cNvContentPartPr/>
                <p14:nvPr/>
              </p14:nvContentPartPr>
              <p14:xfrm>
                <a:off x="10094056" y="3034918"/>
                <a:ext cx="355680" cy="259560"/>
              </p14:xfrm>
            </p:contentPart>
          </mc:Choice>
          <mc:Fallback xmlns="">
            <p:pic>
              <p:nvPicPr>
                <p:cNvPr id="40" name="Ink 39">
                  <a:extLst>
                    <a:ext uri="{FF2B5EF4-FFF2-40B4-BE49-F238E27FC236}">
                      <a16:creationId xmlns:a16="http://schemas.microsoft.com/office/drawing/2014/main" id="{4E1203E8-3F11-E08B-A1FE-C1ED0585F7AE}"/>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2" name="Group 41">
            <a:extLst>
              <a:ext uri="{FF2B5EF4-FFF2-40B4-BE49-F238E27FC236}">
                <a16:creationId xmlns:a16="http://schemas.microsoft.com/office/drawing/2014/main" id="{3AA246BB-0635-BE7F-FB30-002FB9C7811C}"/>
              </a:ext>
            </a:extLst>
          </p:cNvPr>
          <p:cNvGrpSpPr/>
          <p:nvPr/>
        </p:nvGrpSpPr>
        <p:grpSpPr>
          <a:xfrm>
            <a:off x="7954762" y="4226259"/>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EB41FA14-1CB3-E0CE-72F8-307193D81C0E}"/>
                    </a:ext>
                  </a:extLst>
                </p14:cNvPr>
                <p14:cNvContentPartPr/>
                <p14:nvPr/>
              </p14:nvContentPartPr>
              <p14:xfrm>
                <a:off x="9358936" y="3007918"/>
                <a:ext cx="372240" cy="310320"/>
              </p14:xfrm>
            </p:contentPart>
          </mc:Choice>
          <mc:Fallback xmlns="">
            <p:pic>
              <p:nvPicPr>
                <p:cNvPr id="43" name="Ink 42">
                  <a:extLst>
                    <a:ext uri="{FF2B5EF4-FFF2-40B4-BE49-F238E27FC236}">
                      <a16:creationId xmlns:a16="http://schemas.microsoft.com/office/drawing/2014/main" id="{EB41FA14-1CB3-E0CE-72F8-307193D81C0E}"/>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C8F3A6D2-CAC6-8B7C-9110-230024CBED1D}"/>
                    </a:ext>
                  </a:extLst>
                </p14:cNvPr>
                <p14:cNvContentPartPr/>
                <p14:nvPr/>
              </p14:nvContentPartPr>
              <p14:xfrm>
                <a:off x="9763576" y="3028798"/>
                <a:ext cx="289440" cy="261000"/>
              </p14:xfrm>
            </p:contentPart>
          </mc:Choice>
          <mc:Fallback xmlns="">
            <p:pic>
              <p:nvPicPr>
                <p:cNvPr id="44" name="Ink 43">
                  <a:extLst>
                    <a:ext uri="{FF2B5EF4-FFF2-40B4-BE49-F238E27FC236}">
                      <a16:creationId xmlns:a16="http://schemas.microsoft.com/office/drawing/2014/main" id="{C8F3A6D2-CAC6-8B7C-9110-230024CBED1D}"/>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D0C2F224-B081-B78F-A236-DDB18433801A}"/>
                    </a:ext>
                  </a:extLst>
                </p14:cNvPr>
                <p14:cNvContentPartPr/>
                <p14:nvPr/>
              </p14:nvContentPartPr>
              <p14:xfrm>
                <a:off x="10094056" y="3034918"/>
                <a:ext cx="355680" cy="259560"/>
              </p14:xfrm>
            </p:contentPart>
          </mc:Choice>
          <mc:Fallback xmlns="">
            <p:pic>
              <p:nvPicPr>
                <p:cNvPr id="45" name="Ink 44">
                  <a:extLst>
                    <a:ext uri="{FF2B5EF4-FFF2-40B4-BE49-F238E27FC236}">
                      <a16:creationId xmlns:a16="http://schemas.microsoft.com/office/drawing/2014/main" id="{D0C2F224-B081-B78F-A236-DDB18433801A}"/>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6" name="Group 45">
            <a:extLst>
              <a:ext uri="{FF2B5EF4-FFF2-40B4-BE49-F238E27FC236}">
                <a16:creationId xmlns:a16="http://schemas.microsoft.com/office/drawing/2014/main" id="{1E794823-6E88-F847-2F91-CAD978270AFE}"/>
              </a:ext>
            </a:extLst>
          </p:cNvPr>
          <p:cNvGrpSpPr/>
          <p:nvPr/>
        </p:nvGrpSpPr>
        <p:grpSpPr>
          <a:xfrm>
            <a:off x="9430762" y="4228293"/>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DABF8627-BA94-10A0-5521-601B383FDB2B}"/>
                    </a:ext>
                  </a:extLst>
                </p14:cNvPr>
                <p14:cNvContentPartPr/>
                <p14:nvPr/>
              </p14:nvContentPartPr>
              <p14:xfrm>
                <a:off x="9358936" y="3007918"/>
                <a:ext cx="372240" cy="310320"/>
              </p14:xfrm>
            </p:contentPart>
          </mc:Choice>
          <mc:Fallback xmlns="">
            <p:pic>
              <p:nvPicPr>
                <p:cNvPr id="47" name="Ink 46">
                  <a:extLst>
                    <a:ext uri="{FF2B5EF4-FFF2-40B4-BE49-F238E27FC236}">
                      <a16:creationId xmlns:a16="http://schemas.microsoft.com/office/drawing/2014/main" id="{DABF8627-BA94-10A0-5521-601B383FDB2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685B8386-E5F3-1332-E106-970D4FB32F5E}"/>
                    </a:ext>
                  </a:extLst>
                </p14:cNvPr>
                <p14:cNvContentPartPr/>
                <p14:nvPr/>
              </p14:nvContentPartPr>
              <p14:xfrm>
                <a:off x="9763576" y="3028798"/>
                <a:ext cx="289440" cy="261000"/>
              </p14:xfrm>
            </p:contentPart>
          </mc:Choice>
          <mc:Fallback xmlns="">
            <p:pic>
              <p:nvPicPr>
                <p:cNvPr id="48" name="Ink 47">
                  <a:extLst>
                    <a:ext uri="{FF2B5EF4-FFF2-40B4-BE49-F238E27FC236}">
                      <a16:creationId xmlns:a16="http://schemas.microsoft.com/office/drawing/2014/main" id="{685B8386-E5F3-1332-E106-970D4FB32F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16ADB310-A687-00C7-F8A3-C7D7D812503A}"/>
                    </a:ext>
                  </a:extLst>
                </p14:cNvPr>
                <p14:cNvContentPartPr/>
                <p14:nvPr/>
              </p14:nvContentPartPr>
              <p14:xfrm>
                <a:off x="10094056" y="3034918"/>
                <a:ext cx="355680" cy="259560"/>
              </p14:xfrm>
            </p:contentPart>
          </mc:Choice>
          <mc:Fallback xmlns="">
            <p:pic>
              <p:nvPicPr>
                <p:cNvPr id="49" name="Ink 48">
                  <a:extLst>
                    <a:ext uri="{FF2B5EF4-FFF2-40B4-BE49-F238E27FC236}">
                      <a16:creationId xmlns:a16="http://schemas.microsoft.com/office/drawing/2014/main" id="{16ADB310-A687-00C7-F8A3-C7D7D812503A}"/>
                    </a:ext>
                  </a:extLst>
                </p:cNvPr>
                <p:cNvPicPr/>
                <p:nvPr/>
              </p:nvPicPr>
              <p:blipFill>
                <a:blip r:embed="rId9"/>
                <a:stretch>
                  <a:fillRect/>
                </a:stretch>
              </p:blipFill>
              <p:spPr>
                <a:xfrm>
                  <a:off x="10084696" y="3025571"/>
                  <a:ext cx="374400" cy="278254"/>
                </a:xfrm>
                <a:prstGeom prst="rect">
                  <a:avLst/>
                </a:prstGeom>
              </p:spPr>
            </p:pic>
          </mc:Fallback>
        </mc:AlternateContent>
      </p:grpSp>
      <p:pic>
        <p:nvPicPr>
          <p:cNvPr id="51" name="Picture 50">
            <a:extLst>
              <a:ext uri="{FF2B5EF4-FFF2-40B4-BE49-F238E27FC236}">
                <a16:creationId xmlns:a16="http://schemas.microsoft.com/office/drawing/2014/main" id="{D1924E97-5113-C871-A487-F41262213026}"/>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61BE5D6A-FDA9-483F-272C-F0B1D80864BC}"/>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74015651-986E-0137-4C6B-FBCE9FE3DCA6}"/>
              </a:ext>
            </a:extLst>
          </p:cNvPr>
          <p:cNvGrpSpPr/>
          <p:nvPr/>
        </p:nvGrpSpPr>
        <p:grpSpPr>
          <a:xfrm>
            <a:off x="2811976" y="4557718"/>
            <a:ext cx="2144160" cy="559080"/>
            <a:chOff x="2811976" y="4557718"/>
            <a:chExt cx="2144160" cy="559080"/>
          </a:xfrm>
        </p:grpSpPr>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4D13576B-9D21-9BA2-FB4B-CC49A453955B}"/>
                    </a:ext>
                  </a:extLst>
                </p14:cNvPr>
                <p14:cNvContentPartPr/>
                <p14:nvPr/>
              </p14:nvContentPartPr>
              <p14:xfrm>
                <a:off x="2811976" y="4653838"/>
                <a:ext cx="218880" cy="233280"/>
              </p14:xfrm>
            </p:contentPart>
          </mc:Choice>
          <mc:Fallback xmlns="">
            <p:pic>
              <p:nvPicPr>
                <p:cNvPr id="54" name="Ink 53">
                  <a:extLst>
                    <a:ext uri="{FF2B5EF4-FFF2-40B4-BE49-F238E27FC236}">
                      <a16:creationId xmlns:a16="http://schemas.microsoft.com/office/drawing/2014/main" id="{4D13576B-9D21-9BA2-FB4B-CC49A453955B}"/>
                    </a:ext>
                  </a:extLst>
                </p:cNvPr>
                <p:cNvPicPr/>
                <p:nvPr/>
              </p:nvPicPr>
              <p:blipFill>
                <a:blip r:embed="rId19"/>
                <a:stretch>
                  <a:fillRect/>
                </a:stretch>
              </p:blipFill>
              <p:spPr>
                <a:xfrm>
                  <a:off x="2802631" y="4644478"/>
                  <a:ext cx="237569"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79AC5C59-C10C-7285-C65C-FD2392791F37}"/>
                    </a:ext>
                  </a:extLst>
                </p14:cNvPr>
                <p14:cNvContentPartPr/>
                <p14:nvPr/>
              </p14:nvContentPartPr>
              <p14:xfrm>
                <a:off x="2945176" y="4802158"/>
                <a:ext cx="101520" cy="137520"/>
              </p14:xfrm>
            </p:contentPart>
          </mc:Choice>
          <mc:Fallback xmlns="">
            <p:pic>
              <p:nvPicPr>
                <p:cNvPr id="55" name="Ink 54">
                  <a:extLst>
                    <a:ext uri="{FF2B5EF4-FFF2-40B4-BE49-F238E27FC236}">
                      <a16:creationId xmlns:a16="http://schemas.microsoft.com/office/drawing/2014/main" id="{79AC5C59-C10C-7285-C65C-FD2392791F37}"/>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9F0569A8-A0AE-0437-1DA9-00B2E3D02091}"/>
                    </a:ext>
                  </a:extLst>
                </p14:cNvPr>
                <p14:cNvContentPartPr/>
                <p14:nvPr/>
              </p14:nvContentPartPr>
              <p14:xfrm>
                <a:off x="3140656" y="4724398"/>
                <a:ext cx="120240" cy="93600"/>
              </p14:xfrm>
            </p:contentPart>
          </mc:Choice>
          <mc:Fallback xmlns="">
            <p:pic>
              <p:nvPicPr>
                <p:cNvPr id="56" name="Ink 55">
                  <a:extLst>
                    <a:ext uri="{FF2B5EF4-FFF2-40B4-BE49-F238E27FC236}">
                      <a16:creationId xmlns:a16="http://schemas.microsoft.com/office/drawing/2014/main" id="{9F0569A8-A0AE-0437-1DA9-00B2E3D02091}"/>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4D2A009-8B9D-2A1F-C2C0-626FB71DDF9F}"/>
                    </a:ext>
                  </a:extLst>
                </p14:cNvPr>
                <p14:cNvContentPartPr/>
                <p14:nvPr/>
              </p14:nvContentPartPr>
              <p14:xfrm>
                <a:off x="3347656" y="4720798"/>
                <a:ext cx="71640" cy="104040"/>
              </p14:xfrm>
            </p:contentPart>
          </mc:Choice>
          <mc:Fallback xmlns="">
            <p:pic>
              <p:nvPicPr>
                <p:cNvPr id="57" name="Ink 56">
                  <a:extLst>
                    <a:ext uri="{FF2B5EF4-FFF2-40B4-BE49-F238E27FC236}">
                      <a16:creationId xmlns:a16="http://schemas.microsoft.com/office/drawing/2014/main" id="{A4D2A009-8B9D-2A1F-C2C0-626FB71DDF9F}"/>
                    </a:ext>
                  </a:extLst>
                </p:cNvPr>
                <p:cNvPicPr/>
                <p:nvPr/>
              </p:nvPicPr>
              <p:blipFill>
                <a:blip r:embed="rId25"/>
                <a:stretch>
                  <a:fillRect/>
                </a:stretch>
              </p:blipFill>
              <p:spPr>
                <a:xfrm>
                  <a:off x="3338296" y="4711470"/>
                  <a:ext cx="90360" cy="12269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B8481221-840C-712B-B6FB-E6CE16EEFC98}"/>
                    </a:ext>
                  </a:extLst>
                </p14:cNvPr>
                <p14:cNvContentPartPr/>
                <p14:nvPr/>
              </p14:nvContentPartPr>
              <p14:xfrm>
                <a:off x="3489856" y="4690198"/>
                <a:ext cx="56160" cy="103320"/>
              </p14:xfrm>
            </p:contentPart>
          </mc:Choice>
          <mc:Fallback xmlns="">
            <p:pic>
              <p:nvPicPr>
                <p:cNvPr id="58" name="Ink 57">
                  <a:extLst>
                    <a:ext uri="{FF2B5EF4-FFF2-40B4-BE49-F238E27FC236}">
                      <a16:creationId xmlns:a16="http://schemas.microsoft.com/office/drawing/2014/main" id="{B8481221-840C-712B-B6FB-E6CE16EEFC98}"/>
                    </a:ext>
                  </a:extLst>
                </p:cNvPr>
                <p:cNvPicPr/>
                <p:nvPr/>
              </p:nvPicPr>
              <p:blipFill>
                <a:blip r:embed="rId27"/>
                <a:stretch>
                  <a:fillRect/>
                </a:stretch>
              </p:blipFill>
              <p:spPr>
                <a:xfrm>
                  <a:off x="3480556" y="4680838"/>
                  <a:ext cx="74761"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8A0EB46B-4B94-AC47-8C61-8FB5E1DC3A3B}"/>
                    </a:ext>
                  </a:extLst>
                </p14:cNvPr>
                <p14:cNvContentPartPr/>
                <p14:nvPr/>
              </p14:nvContentPartPr>
              <p14:xfrm>
                <a:off x="3649696" y="4648078"/>
                <a:ext cx="93600" cy="175320"/>
              </p14:xfrm>
            </p:contentPart>
          </mc:Choice>
          <mc:Fallback xmlns="">
            <p:pic>
              <p:nvPicPr>
                <p:cNvPr id="59" name="Ink 58">
                  <a:extLst>
                    <a:ext uri="{FF2B5EF4-FFF2-40B4-BE49-F238E27FC236}">
                      <a16:creationId xmlns:a16="http://schemas.microsoft.com/office/drawing/2014/main" id="{8A0EB46B-4B94-AC47-8C61-8FB5E1DC3A3B}"/>
                    </a:ext>
                  </a:extLst>
                </p:cNvPr>
                <p:cNvPicPr/>
                <p:nvPr/>
              </p:nvPicPr>
              <p:blipFill>
                <a:blip r:embed="rId29"/>
                <a:stretch>
                  <a:fillRect/>
                </a:stretch>
              </p:blipFill>
              <p:spPr>
                <a:xfrm>
                  <a:off x="3640372" y="4638737"/>
                  <a:ext cx="112248" cy="19400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EF2FE936-3A0A-272A-2DB7-71719D5C5FDA}"/>
                    </a:ext>
                  </a:extLst>
                </p14:cNvPr>
                <p14:cNvContentPartPr/>
                <p14:nvPr/>
              </p14:nvContentPartPr>
              <p14:xfrm>
                <a:off x="3385456" y="4927798"/>
                <a:ext cx="146520" cy="189000"/>
              </p14:xfrm>
            </p:contentPart>
          </mc:Choice>
          <mc:Fallback xmlns="">
            <p:pic>
              <p:nvPicPr>
                <p:cNvPr id="60" name="Ink 59">
                  <a:extLst>
                    <a:ext uri="{FF2B5EF4-FFF2-40B4-BE49-F238E27FC236}">
                      <a16:creationId xmlns:a16="http://schemas.microsoft.com/office/drawing/2014/main" id="{EF2FE936-3A0A-272A-2DB7-71719D5C5FDA}"/>
                    </a:ext>
                  </a:extLst>
                </p:cNvPr>
                <p:cNvPicPr/>
                <p:nvPr/>
              </p:nvPicPr>
              <p:blipFill>
                <a:blip r:embed="rId31"/>
                <a:stretch>
                  <a:fillRect/>
                </a:stretch>
              </p:blipFill>
              <p:spPr>
                <a:xfrm>
                  <a:off x="3376096" y="4918456"/>
                  <a:ext cx="165240" cy="2076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95AEF80-F43B-DE05-185F-F4A843F5DBAF}"/>
                    </a:ext>
                  </a:extLst>
                </p14:cNvPr>
                <p14:cNvContentPartPr/>
                <p14:nvPr/>
              </p14:nvContentPartPr>
              <p14:xfrm>
                <a:off x="3915736" y="4736278"/>
                <a:ext cx="384840" cy="289800"/>
              </p14:xfrm>
            </p:contentPart>
          </mc:Choice>
          <mc:Fallback xmlns="">
            <p:pic>
              <p:nvPicPr>
                <p:cNvPr id="62" name="Ink 61">
                  <a:extLst>
                    <a:ext uri="{FF2B5EF4-FFF2-40B4-BE49-F238E27FC236}">
                      <a16:creationId xmlns:a16="http://schemas.microsoft.com/office/drawing/2014/main" id="{295AEF80-F43B-DE05-185F-F4A843F5DBAF}"/>
                    </a:ext>
                  </a:extLst>
                </p:cNvPr>
                <p:cNvPicPr/>
                <p:nvPr/>
              </p:nvPicPr>
              <p:blipFill>
                <a:blip r:embed="rId33"/>
                <a:stretch>
                  <a:fillRect/>
                </a:stretch>
              </p:blipFill>
              <p:spPr>
                <a:xfrm>
                  <a:off x="3906376" y="4726918"/>
                  <a:ext cx="403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DB9B3087-ADAA-1DE6-1635-176577F6A53A}"/>
                    </a:ext>
                  </a:extLst>
                </p14:cNvPr>
                <p14:cNvContentPartPr/>
                <p14:nvPr/>
              </p14:nvContentPartPr>
              <p14:xfrm>
                <a:off x="4362496" y="4557718"/>
                <a:ext cx="257040" cy="214560"/>
              </p14:xfrm>
            </p:contentPart>
          </mc:Choice>
          <mc:Fallback xmlns="">
            <p:pic>
              <p:nvPicPr>
                <p:cNvPr id="63" name="Ink 62">
                  <a:extLst>
                    <a:ext uri="{FF2B5EF4-FFF2-40B4-BE49-F238E27FC236}">
                      <a16:creationId xmlns:a16="http://schemas.microsoft.com/office/drawing/2014/main" id="{DB9B3087-ADAA-1DE6-1635-176577F6A53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D85EC971-BA2D-8549-B76C-FB81C98B312C}"/>
                    </a:ext>
                  </a:extLst>
                </p14:cNvPr>
                <p14:cNvContentPartPr/>
                <p14:nvPr/>
              </p14:nvContentPartPr>
              <p14:xfrm>
                <a:off x="4669576" y="4631878"/>
                <a:ext cx="109440" cy="88560"/>
              </p14:xfrm>
            </p:contentPart>
          </mc:Choice>
          <mc:Fallback xmlns="">
            <p:pic>
              <p:nvPicPr>
                <p:cNvPr id="64" name="Ink 63">
                  <a:extLst>
                    <a:ext uri="{FF2B5EF4-FFF2-40B4-BE49-F238E27FC236}">
                      <a16:creationId xmlns:a16="http://schemas.microsoft.com/office/drawing/2014/main" id="{D85EC971-BA2D-8549-B76C-FB81C98B312C}"/>
                    </a:ext>
                  </a:extLst>
                </p:cNvPr>
                <p:cNvPicPr/>
                <p:nvPr/>
              </p:nvPicPr>
              <p:blipFill>
                <a:blip r:embed="rId37"/>
                <a:stretch>
                  <a:fillRect/>
                </a:stretch>
              </p:blipFill>
              <p:spPr>
                <a:xfrm>
                  <a:off x="4660216" y="4622518"/>
                  <a:ext cx="128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8F0232CF-93F4-0E46-5F2F-A266D8C8D680}"/>
                    </a:ext>
                  </a:extLst>
                </p14:cNvPr>
                <p14:cNvContentPartPr/>
                <p14:nvPr/>
              </p14:nvContentPartPr>
              <p14:xfrm>
                <a:off x="4835896" y="4557718"/>
                <a:ext cx="120240" cy="240480"/>
              </p14:xfrm>
            </p:contentPart>
          </mc:Choice>
          <mc:Fallback xmlns="">
            <p:pic>
              <p:nvPicPr>
                <p:cNvPr id="65" name="Ink 64">
                  <a:extLst>
                    <a:ext uri="{FF2B5EF4-FFF2-40B4-BE49-F238E27FC236}">
                      <a16:creationId xmlns:a16="http://schemas.microsoft.com/office/drawing/2014/main" id="{8F0232CF-93F4-0E46-5F2F-A266D8C8D680}"/>
                    </a:ext>
                  </a:extLst>
                </p:cNvPr>
                <p:cNvPicPr/>
                <p:nvPr/>
              </p:nvPicPr>
              <p:blipFill>
                <a:blip r:embed="rId39"/>
                <a:stretch>
                  <a:fillRect/>
                </a:stretch>
              </p:blipFill>
              <p:spPr>
                <a:xfrm>
                  <a:off x="4826564" y="4548358"/>
                  <a:ext cx="138904" cy="259200"/>
                </a:xfrm>
                <a:prstGeom prst="rect">
                  <a:avLst/>
                </a:prstGeom>
              </p:spPr>
            </p:pic>
          </mc:Fallback>
        </mc:AlternateContent>
      </p:grpSp>
      <p:grpSp>
        <p:nvGrpSpPr>
          <p:cNvPr id="71" name="Group 70">
            <a:extLst>
              <a:ext uri="{FF2B5EF4-FFF2-40B4-BE49-F238E27FC236}">
                <a16:creationId xmlns:a16="http://schemas.microsoft.com/office/drawing/2014/main" id="{0B47788C-3993-1883-CCFF-D61419D30D95}"/>
              </a:ext>
            </a:extLst>
          </p:cNvPr>
          <p:cNvGrpSpPr/>
          <p:nvPr/>
        </p:nvGrpSpPr>
        <p:grpSpPr>
          <a:xfrm>
            <a:off x="3072256" y="5416318"/>
            <a:ext cx="1042920" cy="797400"/>
            <a:chOff x="3072256" y="5416318"/>
            <a:chExt cx="1042920" cy="797400"/>
          </a:xfrm>
        </p:grpSpPr>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01FCA8C0-9908-AD5C-7A9A-CC7236589451}"/>
                    </a:ext>
                  </a:extLst>
                </p14:cNvPr>
                <p14:cNvContentPartPr/>
                <p14:nvPr/>
              </p14:nvContentPartPr>
              <p14:xfrm>
                <a:off x="3750856" y="5416318"/>
                <a:ext cx="331920" cy="401760"/>
              </p14:xfrm>
            </p:contentPart>
          </mc:Choice>
          <mc:Fallback xmlns="">
            <p:pic>
              <p:nvPicPr>
                <p:cNvPr id="66" name="Ink 65">
                  <a:extLst>
                    <a:ext uri="{FF2B5EF4-FFF2-40B4-BE49-F238E27FC236}">
                      <a16:creationId xmlns:a16="http://schemas.microsoft.com/office/drawing/2014/main" id="{01FCA8C0-9908-AD5C-7A9A-CC7236589451}"/>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D88044C2-89D6-297E-779F-A954CBF4B3E6}"/>
                    </a:ext>
                  </a:extLst>
                </p14:cNvPr>
                <p14:cNvContentPartPr/>
                <p14:nvPr/>
              </p14:nvContentPartPr>
              <p14:xfrm>
                <a:off x="3072256" y="5942278"/>
                <a:ext cx="253800" cy="270000"/>
              </p14:xfrm>
            </p:contentPart>
          </mc:Choice>
          <mc:Fallback xmlns="">
            <p:pic>
              <p:nvPicPr>
                <p:cNvPr id="67" name="Ink 66">
                  <a:extLst>
                    <a:ext uri="{FF2B5EF4-FFF2-40B4-BE49-F238E27FC236}">
                      <a16:creationId xmlns:a16="http://schemas.microsoft.com/office/drawing/2014/main" id="{D88044C2-89D6-297E-779F-A954CBF4B3E6}"/>
                    </a:ext>
                  </a:extLst>
                </p:cNvPr>
                <p:cNvPicPr/>
                <p:nvPr/>
              </p:nvPicPr>
              <p:blipFill>
                <a:blip r:embed="rId43"/>
                <a:stretch>
                  <a:fillRect/>
                </a:stretch>
              </p:blipFill>
              <p:spPr>
                <a:xfrm>
                  <a:off x="3062896" y="5932906"/>
                  <a:ext cx="272520" cy="2887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F742264A-28C3-EDCC-B6A7-087B1CE3A562}"/>
                    </a:ext>
                  </a:extLst>
                </p14:cNvPr>
                <p14:cNvContentPartPr/>
                <p14:nvPr/>
              </p14:nvContentPartPr>
              <p14:xfrm>
                <a:off x="3292576" y="5813398"/>
                <a:ext cx="226800" cy="400320"/>
              </p14:xfrm>
            </p:contentPart>
          </mc:Choice>
          <mc:Fallback xmlns="">
            <p:pic>
              <p:nvPicPr>
                <p:cNvPr id="68" name="Ink 67">
                  <a:extLst>
                    <a:ext uri="{FF2B5EF4-FFF2-40B4-BE49-F238E27FC236}">
                      <a16:creationId xmlns:a16="http://schemas.microsoft.com/office/drawing/2014/main" id="{F742264A-28C3-EDCC-B6A7-087B1CE3A562}"/>
                    </a:ext>
                  </a:extLst>
                </p:cNvPr>
                <p:cNvPicPr/>
                <p:nvPr/>
              </p:nvPicPr>
              <p:blipFill>
                <a:blip r:embed="rId45"/>
                <a:stretch>
                  <a:fillRect/>
                </a:stretch>
              </p:blipFill>
              <p:spPr>
                <a:xfrm>
                  <a:off x="3283201" y="5804038"/>
                  <a:ext cx="24555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9990F38A-172B-A506-3651-75C877B4B980}"/>
                    </a:ext>
                  </a:extLst>
                </p14:cNvPr>
                <p14:cNvContentPartPr/>
                <p14:nvPr/>
              </p14:nvContentPartPr>
              <p14:xfrm>
                <a:off x="3587776" y="6079798"/>
                <a:ext cx="153360" cy="105840"/>
              </p14:xfrm>
            </p:contentPart>
          </mc:Choice>
          <mc:Fallback xmlns="">
            <p:pic>
              <p:nvPicPr>
                <p:cNvPr id="69" name="Ink 68">
                  <a:extLst>
                    <a:ext uri="{FF2B5EF4-FFF2-40B4-BE49-F238E27FC236}">
                      <a16:creationId xmlns:a16="http://schemas.microsoft.com/office/drawing/2014/main" id="{9990F38A-172B-A506-3651-75C877B4B98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17D0606-67CC-C053-AF3C-126CCB588C33}"/>
                    </a:ext>
                  </a:extLst>
                </p14:cNvPr>
                <p14:cNvContentPartPr/>
                <p14:nvPr/>
              </p14:nvContentPartPr>
              <p14:xfrm>
                <a:off x="3796936" y="6045238"/>
                <a:ext cx="318240" cy="125280"/>
              </p14:xfrm>
            </p:contentPart>
          </mc:Choice>
          <mc:Fallback xmlns="">
            <p:pic>
              <p:nvPicPr>
                <p:cNvPr id="70" name="Ink 69">
                  <a:extLst>
                    <a:ext uri="{FF2B5EF4-FFF2-40B4-BE49-F238E27FC236}">
                      <a16:creationId xmlns:a16="http://schemas.microsoft.com/office/drawing/2014/main" id="{F17D0606-67CC-C053-AF3C-126CCB588C33}"/>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111541A9-AECF-3692-29DC-9E45CC8515B9}"/>
                  </a:ext>
                </a:extLst>
              </p14:cNvPr>
              <p14:cNvContentPartPr/>
              <p14:nvPr/>
            </p14:nvContentPartPr>
            <p14:xfrm>
              <a:off x="1233616" y="3510038"/>
              <a:ext cx="1146960" cy="428040"/>
            </p14:xfrm>
          </p:contentPart>
        </mc:Choice>
        <mc:Fallback xmlns="">
          <p:pic>
            <p:nvPicPr>
              <p:cNvPr id="74" name="Ink 73">
                <a:extLst>
                  <a:ext uri="{FF2B5EF4-FFF2-40B4-BE49-F238E27FC236}">
                    <a16:creationId xmlns:a16="http://schemas.microsoft.com/office/drawing/2014/main" id="{111541A9-AECF-3692-29DC-9E45CC8515B9}"/>
                  </a:ext>
                </a:extLst>
              </p:cNvPr>
              <p:cNvPicPr/>
              <p:nvPr/>
            </p:nvPicPr>
            <p:blipFill>
              <a:blip r:embed="rId51"/>
              <a:stretch>
                <a:fillRect/>
              </a:stretch>
            </p:blipFill>
            <p:spPr>
              <a:xfrm>
                <a:off x="1215616" y="3492053"/>
                <a:ext cx="1182600" cy="463650"/>
              </a:xfrm>
              <a:prstGeom prst="rect">
                <a:avLst/>
              </a:prstGeom>
            </p:spPr>
          </p:pic>
        </mc:Fallback>
      </mc:AlternateContent>
    </p:spTree>
    <p:extLst>
      <p:ext uri="{BB962C8B-B14F-4D97-AF65-F5344CB8AC3E}">
        <p14:creationId xmlns:p14="http://schemas.microsoft.com/office/powerpoint/2010/main" val="408473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1" name="2023-03-21 11-33-11 - Trim">
            <a:hlinkClick r:id="" action="ppaction://media"/>
            <a:extLst>
              <a:ext uri="{FF2B5EF4-FFF2-40B4-BE49-F238E27FC236}">
                <a16:creationId xmlns:a16="http://schemas.microsoft.com/office/drawing/2014/main" id="{F78EBBF2-834B-AB5C-6322-E12EB2BA6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9941" y="1565044"/>
            <a:ext cx="8112117" cy="4563066"/>
          </a:xfrm>
          <a:prstGeom prst="rect">
            <a:avLst/>
          </a:prstGeom>
        </p:spPr>
      </p:pic>
    </p:spTree>
    <p:extLst>
      <p:ext uri="{BB962C8B-B14F-4D97-AF65-F5344CB8AC3E}">
        <p14:creationId xmlns:p14="http://schemas.microsoft.com/office/powerpoint/2010/main" val="343560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pic>
        <p:nvPicPr>
          <p:cNvPr id="5" name="Content Placeholder 4">
            <a:extLst>
              <a:ext uri="{FF2B5EF4-FFF2-40B4-BE49-F238E27FC236}">
                <a16:creationId xmlns:a16="http://schemas.microsoft.com/office/drawing/2014/main" id="{CD752D57-F394-4A7A-0715-42D2B1DB7D7B}"/>
              </a:ext>
            </a:extLst>
          </p:cNvPr>
          <p:cNvPicPr>
            <a:picLocks noGrp="1" noChangeAspect="1"/>
          </p:cNvPicPr>
          <p:nvPr>
            <p:ph idx="1"/>
          </p:nvPr>
        </p:nvPicPr>
        <p:blipFill>
          <a:blip r:embed="rId2"/>
          <a:stretch>
            <a:fillRect/>
          </a:stretch>
        </p:blipFill>
        <p:spPr>
          <a:xfrm>
            <a:off x="2930362" y="1832657"/>
            <a:ext cx="6331275" cy="4337273"/>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70EC9E2-74B1-48C4-FC83-0D0376FE29D9}"/>
                  </a:ext>
                </a:extLst>
              </p14:cNvPr>
              <p14:cNvContentPartPr/>
              <p14:nvPr/>
            </p14:nvContentPartPr>
            <p14:xfrm>
              <a:off x="8100787" y="2385214"/>
              <a:ext cx="1152720" cy="72360"/>
            </p14:xfrm>
          </p:contentPart>
        </mc:Choice>
        <mc:Fallback xmlns="">
          <p:pic>
            <p:nvPicPr>
              <p:cNvPr id="6" name="Ink 5">
                <a:extLst>
                  <a:ext uri="{FF2B5EF4-FFF2-40B4-BE49-F238E27FC236}">
                    <a16:creationId xmlns:a16="http://schemas.microsoft.com/office/drawing/2014/main" id="{B70EC9E2-74B1-48C4-FC83-0D0376FE29D9}"/>
                  </a:ext>
                </a:extLst>
              </p:cNvPr>
              <p:cNvPicPr/>
              <p:nvPr/>
            </p:nvPicPr>
            <p:blipFill>
              <a:blip r:embed="rId4"/>
              <a:stretch>
                <a:fillRect/>
              </a:stretch>
            </p:blipFill>
            <p:spPr>
              <a:xfrm>
                <a:off x="8082787" y="2367574"/>
                <a:ext cx="118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8EFF1-B0C3-4A4F-0B41-6A5BE2C61D9E}"/>
                  </a:ext>
                </a:extLst>
              </p14:cNvPr>
              <p14:cNvContentPartPr/>
              <p14:nvPr/>
            </p14:nvContentPartPr>
            <p14:xfrm>
              <a:off x="7673107" y="2671414"/>
              <a:ext cx="1243800" cy="768240"/>
            </p14:xfrm>
          </p:contentPart>
        </mc:Choice>
        <mc:Fallback xmlns="">
          <p:pic>
            <p:nvPicPr>
              <p:cNvPr id="7" name="Ink 6">
                <a:extLst>
                  <a:ext uri="{FF2B5EF4-FFF2-40B4-BE49-F238E27FC236}">
                    <a16:creationId xmlns:a16="http://schemas.microsoft.com/office/drawing/2014/main" id="{FDA8EFF1-B0C3-4A4F-0B41-6A5BE2C61D9E}"/>
                  </a:ext>
                </a:extLst>
              </p:cNvPr>
              <p:cNvPicPr/>
              <p:nvPr/>
            </p:nvPicPr>
            <p:blipFill>
              <a:blip r:embed="rId6"/>
              <a:stretch>
                <a:fillRect/>
              </a:stretch>
            </p:blipFill>
            <p:spPr>
              <a:xfrm>
                <a:off x="7655107" y="2653774"/>
                <a:ext cx="127944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72A07E-AC40-A455-8517-EC363C484D5E}"/>
                  </a:ext>
                </a:extLst>
              </p14:cNvPr>
              <p14:cNvContentPartPr/>
              <p14:nvPr/>
            </p14:nvContentPartPr>
            <p14:xfrm>
              <a:off x="9229027" y="2528494"/>
              <a:ext cx="36720" cy="790200"/>
            </p14:xfrm>
          </p:contentPart>
        </mc:Choice>
        <mc:Fallback xmlns="">
          <p:pic>
            <p:nvPicPr>
              <p:cNvPr id="8" name="Ink 7">
                <a:extLst>
                  <a:ext uri="{FF2B5EF4-FFF2-40B4-BE49-F238E27FC236}">
                    <a16:creationId xmlns:a16="http://schemas.microsoft.com/office/drawing/2014/main" id="{2E72A07E-AC40-A455-8517-EC363C484D5E}"/>
                  </a:ext>
                </a:extLst>
              </p:cNvPr>
              <p:cNvPicPr/>
              <p:nvPr/>
            </p:nvPicPr>
            <p:blipFill>
              <a:blip r:embed="rId8"/>
              <a:stretch>
                <a:fillRect/>
              </a:stretch>
            </p:blipFill>
            <p:spPr>
              <a:xfrm>
                <a:off x="9211027" y="2510854"/>
                <a:ext cx="723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855AA60-1B1D-0051-0284-F9424E120C4D}"/>
                  </a:ext>
                </a:extLst>
              </p14:cNvPr>
              <p14:cNvContentPartPr/>
              <p14:nvPr/>
            </p14:nvContentPartPr>
            <p14:xfrm>
              <a:off x="9874867" y="2306014"/>
              <a:ext cx="334440" cy="628200"/>
            </p14:xfrm>
          </p:contentPart>
        </mc:Choice>
        <mc:Fallback xmlns="">
          <p:pic>
            <p:nvPicPr>
              <p:cNvPr id="9" name="Ink 8">
                <a:extLst>
                  <a:ext uri="{FF2B5EF4-FFF2-40B4-BE49-F238E27FC236}">
                    <a16:creationId xmlns:a16="http://schemas.microsoft.com/office/drawing/2014/main" id="{1855AA60-1B1D-0051-0284-F9424E120C4D}"/>
                  </a:ext>
                </a:extLst>
              </p:cNvPr>
              <p:cNvPicPr/>
              <p:nvPr/>
            </p:nvPicPr>
            <p:blipFill>
              <a:blip r:embed="rId10"/>
              <a:stretch>
                <a:fillRect/>
              </a:stretch>
            </p:blipFill>
            <p:spPr>
              <a:xfrm>
                <a:off x="9856867" y="2288014"/>
                <a:ext cx="3700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B421F21-F4D5-1B29-0AD3-2DB88B66AA43}"/>
                  </a:ext>
                </a:extLst>
              </p14:cNvPr>
              <p14:cNvContentPartPr/>
              <p14:nvPr/>
            </p14:nvContentPartPr>
            <p14:xfrm>
              <a:off x="10086907" y="3078934"/>
              <a:ext cx="360" cy="79560"/>
            </p14:xfrm>
          </p:contentPart>
        </mc:Choice>
        <mc:Fallback xmlns="">
          <p:pic>
            <p:nvPicPr>
              <p:cNvPr id="10" name="Ink 9">
                <a:extLst>
                  <a:ext uri="{FF2B5EF4-FFF2-40B4-BE49-F238E27FC236}">
                    <a16:creationId xmlns:a16="http://schemas.microsoft.com/office/drawing/2014/main" id="{6B421F21-F4D5-1B29-0AD3-2DB88B66AA43}"/>
                  </a:ext>
                </a:extLst>
              </p:cNvPr>
              <p:cNvPicPr/>
              <p:nvPr/>
            </p:nvPicPr>
            <p:blipFill>
              <a:blip r:embed="rId12"/>
              <a:stretch>
                <a:fillRect/>
              </a:stretch>
            </p:blipFill>
            <p:spPr>
              <a:xfrm>
                <a:off x="10068907" y="3061294"/>
                <a:ext cx="36000" cy="115200"/>
              </a:xfrm>
              <a:prstGeom prst="rect">
                <a:avLst/>
              </a:prstGeom>
            </p:spPr>
          </p:pic>
        </mc:Fallback>
      </mc:AlternateContent>
      <p:grpSp>
        <p:nvGrpSpPr>
          <p:cNvPr id="21" name="Group 20">
            <a:extLst>
              <a:ext uri="{FF2B5EF4-FFF2-40B4-BE49-F238E27FC236}">
                <a16:creationId xmlns:a16="http://schemas.microsoft.com/office/drawing/2014/main" id="{301257CC-C380-4236-F3E0-44E324F4CAA0}"/>
              </a:ext>
            </a:extLst>
          </p:cNvPr>
          <p:cNvGrpSpPr/>
          <p:nvPr/>
        </p:nvGrpSpPr>
        <p:grpSpPr>
          <a:xfrm>
            <a:off x="7708747" y="3819814"/>
            <a:ext cx="2521800" cy="1040760"/>
            <a:chOff x="7708747" y="3819814"/>
            <a:chExt cx="2521800" cy="104076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94D3ED12-5B9E-34B7-923B-EF6A72E9DF54}"/>
                    </a:ext>
                  </a:extLst>
                </p14:cNvPr>
                <p14:cNvContentPartPr/>
                <p14:nvPr/>
              </p14:nvContentPartPr>
              <p14:xfrm>
                <a:off x="7947427" y="3972094"/>
                <a:ext cx="813960" cy="42120"/>
              </p14:xfrm>
            </p:contentPart>
          </mc:Choice>
          <mc:Fallback xmlns="">
            <p:pic>
              <p:nvPicPr>
                <p:cNvPr id="11" name="Ink 10">
                  <a:extLst>
                    <a:ext uri="{FF2B5EF4-FFF2-40B4-BE49-F238E27FC236}">
                      <a16:creationId xmlns:a16="http://schemas.microsoft.com/office/drawing/2014/main" id="{94D3ED12-5B9E-34B7-923B-EF6A72E9DF54}"/>
                    </a:ext>
                  </a:extLst>
                </p:cNvPr>
                <p:cNvPicPr/>
                <p:nvPr/>
              </p:nvPicPr>
              <p:blipFill>
                <a:blip r:embed="rId14"/>
                <a:stretch>
                  <a:fillRect/>
                </a:stretch>
              </p:blipFill>
              <p:spPr>
                <a:xfrm>
                  <a:off x="7929427" y="3954094"/>
                  <a:ext cx="84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B4DD9AA-3DEE-2089-3B78-9BACA72B173D}"/>
                    </a:ext>
                  </a:extLst>
                </p14:cNvPr>
                <p14:cNvContentPartPr/>
                <p14:nvPr/>
              </p14:nvContentPartPr>
              <p14:xfrm>
                <a:off x="7708747" y="4079014"/>
                <a:ext cx="1362960" cy="781560"/>
              </p14:xfrm>
            </p:contentPart>
          </mc:Choice>
          <mc:Fallback xmlns="">
            <p:pic>
              <p:nvPicPr>
                <p:cNvPr id="12" name="Ink 11">
                  <a:extLst>
                    <a:ext uri="{FF2B5EF4-FFF2-40B4-BE49-F238E27FC236}">
                      <a16:creationId xmlns:a16="http://schemas.microsoft.com/office/drawing/2014/main" id="{BB4DD9AA-3DEE-2089-3B78-9BACA72B173D}"/>
                    </a:ext>
                  </a:extLst>
                </p:cNvPr>
                <p:cNvPicPr/>
                <p:nvPr/>
              </p:nvPicPr>
              <p:blipFill>
                <a:blip r:embed="rId16"/>
                <a:stretch>
                  <a:fillRect/>
                </a:stretch>
              </p:blipFill>
              <p:spPr>
                <a:xfrm>
                  <a:off x="7691107" y="4061014"/>
                  <a:ext cx="139860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94B2580-7726-DFC8-1069-EC86006453B6}"/>
                    </a:ext>
                  </a:extLst>
                </p14:cNvPr>
                <p14:cNvContentPartPr/>
                <p14:nvPr/>
              </p14:nvContentPartPr>
              <p14:xfrm>
                <a:off x="9193387" y="3978934"/>
                <a:ext cx="14760" cy="722520"/>
              </p14:xfrm>
            </p:contentPart>
          </mc:Choice>
          <mc:Fallback xmlns="">
            <p:pic>
              <p:nvPicPr>
                <p:cNvPr id="18" name="Ink 17">
                  <a:extLst>
                    <a:ext uri="{FF2B5EF4-FFF2-40B4-BE49-F238E27FC236}">
                      <a16:creationId xmlns:a16="http://schemas.microsoft.com/office/drawing/2014/main" id="{C94B2580-7726-DFC8-1069-EC86006453B6}"/>
                    </a:ext>
                  </a:extLst>
                </p:cNvPr>
                <p:cNvPicPr/>
                <p:nvPr/>
              </p:nvPicPr>
              <p:blipFill>
                <a:blip r:embed="rId18"/>
                <a:stretch>
                  <a:fillRect/>
                </a:stretch>
              </p:blipFill>
              <p:spPr>
                <a:xfrm>
                  <a:off x="9175747" y="3960934"/>
                  <a:ext cx="5040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92051B71-0A05-2666-27E6-C2DE5563DCD7}"/>
                    </a:ext>
                  </a:extLst>
                </p14:cNvPr>
                <p14:cNvContentPartPr/>
                <p14:nvPr/>
              </p14:nvContentPartPr>
              <p14:xfrm>
                <a:off x="9820867" y="3819814"/>
                <a:ext cx="409680" cy="501840"/>
              </p14:xfrm>
            </p:contentPart>
          </mc:Choice>
          <mc:Fallback xmlns="">
            <p:pic>
              <p:nvPicPr>
                <p:cNvPr id="19" name="Ink 18">
                  <a:extLst>
                    <a:ext uri="{FF2B5EF4-FFF2-40B4-BE49-F238E27FC236}">
                      <a16:creationId xmlns:a16="http://schemas.microsoft.com/office/drawing/2014/main" id="{92051B71-0A05-2666-27E6-C2DE5563DCD7}"/>
                    </a:ext>
                  </a:extLst>
                </p:cNvPr>
                <p:cNvPicPr/>
                <p:nvPr/>
              </p:nvPicPr>
              <p:blipFill>
                <a:blip r:embed="rId20"/>
                <a:stretch>
                  <a:fillRect/>
                </a:stretch>
              </p:blipFill>
              <p:spPr>
                <a:xfrm>
                  <a:off x="9803227" y="3802174"/>
                  <a:ext cx="445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7C34173-E7E8-D267-B31F-4A6400632AB6}"/>
                    </a:ext>
                  </a:extLst>
                </p14:cNvPr>
                <p14:cNvContentPartPr/>
                <p14:nvPr/>
              </p14:nvContentPartPr>
              <p14:xfrm>
                <a:off x="10113187" y="4614694"/>
                <a:ext cx="2880" cy="3240"/>
              </p14:xfrm>
            </p:contentPart>
          </mc:Choice>
          <mc:Fallback xmlns="">
            <p:pic>
              <p:nvPicPr>
                <p:cNvPr id="20" name="Ink 19">
                  <a:extLst>
                    <a:ext uri="{FF2B5EF4-FFF2-40B4-BE49-F238E27FC236}">
                      <a16:creationId xmlns:a16="http://schemas.microsoft.com/office/drawing/2014/main" id="{47C34173-E7E8-D267-B31F-4A6400632AB6}"/>
                    </a:ext>
                  </a:extLst>
                </p:cNvPr>
                <p:cNvPicPr/>
                <p:nvPr/>
              </p:nvPicPr>
              <p:blipFill>
                <a:blip r:embed="rId22"/>
                <a:stretch>
                  <a:fillRect/>
                </a:stretch>
              </p:blipFill>
              <p:spPr>
                <a:xfrm>
                  <a:off x="10095187" y="4597054"/>
                  <a:ext cx="38520" cy="38880"/>
                </a:xfrm>
                <a:prstGeom prst="rect">
                  <a:avLst/>
                </a:prstGeom>
              </p:spPr>
            </p:pic>
          </mc:Fallback>
        </mc:AlternateContent>
      </p:grpSp>
    </p:spTree>
    <p:extLst>
      <p:ext uri="{BB962C8B-B14F-4D97-AF65-F5344CB8AC3E}">
        <p14:creationId xmlns:p14="http://schemas.microsoft.com/office/powerpoint/2010/main" val="4084547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4" name="Content Placeholder 3">
            <a:extLst>
              <a:ext uri="{FF2B5EF4-FFF2-40B4-BE49-F238E27FC236}">
                <a16:creationId xmlns:a16="http://schemas.microsoft.com/office/drawing/2014/main" id="{7F75F4D9-49EA-D500-CE83-E5E29AC19BDB}"/>
              </a:ext>
            </a:extLst>
          </p:cNvPr>
          <p:cNvSpPr>
            <a:spLocks noGrp="1"/>
          </p:cNvSpPr>
          <p:nvPr>
            <p:ph idx="1"/>
          </p:nvPr>
        </p:nvSpPr>
        <p:spPr>
          <a:xfrm>
            <a:off x="838200" y="1690688"/>
            <a:ext cx="10515600" cy="4968378"/>
          </a:xfrm>
        </p:spPr>
        <p:txBody>
          <a:bodyPr>
            <a:noAutofit/>
          </a:bodyPr>
          <a:lstStyle/>
          <a:p>
            <a:pPr marL="0" indent="0">
              <a:spcBef>
                <a:spcPts val="600"/>
              </a:spcBef>
              <a:buNone/>
            </a:pPr>
            <a:r>
              <a:rPr lang="en-US" sz="1600" dirty="0"/>
              <a:t>1. The cat sat on the mat.</a:t>
            </a:r>
          </a:p>
          <a:p>
            <a:pPr marL="0" indent="0">
              <a:spcBef>
                <a:spcPts val="600"/>
              </a:spcBef>
              <a:buNone/>
            </a:pPr>
            <a:r>
              <a:rPr lang="en-US" sz="1600" dirty="0"/>
              <a:t>2. The quick brown fox jumped over the lazy dog.</a:t>
            </a:r>
          </a:p>
          <a:p>
            <a:pPr marL="0" indent="0">
              <a:spcBef>
                <a:spcPts val="600"/>
              </a:spcBef>
              <a:buNone/>
            </a:pPr>
            <a:r>
              <a:rPr lang="en-US" sz="1600" dirty="0"/>
              <a:t>3. The sun is shining.</a:t>
            </a:r>
          </a:p>
          <a:p>
            <a:pPr marL="0" indent="0">
              <a:spcBef>
                <a:spcPts val="600"/>
              </a:spcBef>
              <a:buNone/>
            </a:pPr>
            <a:r>
              <a:rPr lang="en-US" sz="1600" dirty="0"/>
              <a:t>4. I like pizza.</a:t>
            </a:r>
          </a:p>
          <a:p>
            <a:pPr marL="0" indent="0">
              <a:spcBef>
                <a:spcPts val="600"/>
              </a:spcBef>
              <a:buNone/>
            </a:pPr>
            <a:r>
              <a:rPr lang="en-US" sz="1600" dirty="0"/>
              <a:t>5. In the beginning, God created the heavens and the earth.</a:t>
            </a:r>
          </a:p>
          <a:p>
            <a:pPr marL="0" indent="0">
              <a:spcBef>
                <a:spcPts val="600"/>
              </a:spcBef>
              <a:buNone/>
            </a:pPr>
            <a:endParaRPr lang="fr-FR" sz="1600" dirty="0"/>
          </a:p>
          <a:p>
            <a:pPr marL="0" indent="0">
              <a:spcBef>
                <a:spcPts val="600"/>
              </a:spcBef>
              <a:buNone/>
            </a:pPr>
            <a:r>
              <a:rPr lang="en-US" sz="1600" dirty="0"/>
              <a:t>1. [CLS] the cat sat on the mat [SEP]</a:t>
            </a:r>
          </a:p>
          <a:p>
            <a:pPr marL="0" indent="0">
              <a:spcBef>
                <a:spcPts val="600"/>
              </a:spcBef>
              <a:buNone/>
            </a:pPr>
            <a:r>
              <a:rPr lang="en-US" sz="1600" dirty="0"/>
              <a:t>2. [CLS] the quick brown fox jumped over the lazy dog [SEP]</a:t>
            </a:r>
          </a:p>
          <a:p>
            <a:pPr marL="0" indent="0">
              <a:spcBef>
                <a:spcPts val="600"/>
              </a:spcBef>
              <a:buNone/>
            </a:pPr>
            <a:r>
              <a:rPr lang="en-US" sz="1600" dirty="0"/>
              <a:t>3. [CLS] the sun is shining [SEP]</a:t>
            </a:r>
          </a:p>
          <a:p>
            <a:pPr marL="0" indent="0">
              <a:spcBef>
                <a:spcPts val="600"/>
              </a:spcBef>
              <a:buNone/>
            </a:pPr>
            <a:r>
              <a:rPr lang="en-US" sz="1600" dirty="0"/>
              <a:t>4. [CLS] </a:t>
            </a:r>
            <a:r>
              <a:rPr lang="en-US" sz="1600" dirty="0" err="1"/>
              <a:t>i</a:t>
            </a:r>
            <a:r>
              <a:rPr lang="en-US" sz="1600" dirty="0"/>
              <a:t> like pizza [SEP]</a:t>
            </a:r>
          </a:p>
          <a:p>
            <a:pPr marL="0" indent="0">
              <a:spcBef>
                <a:spcPts val="600"/>
              </a:spcBef>
              <a:buNone/>
            </a:pPr>
            <a:r>
              <a:rPr lang="en-US" sz="1600" dirty="0"/>
              <a:t>5. [CLS] in the beginning, god created the heavens and the earth [SEP]</a:t>
            </a:r>
          </a:p>
          <a:p>
            <a:pPr marL="0" indent="0">
              <a:spcBef>
                <a:spcPts val="600"/>
              </a:spcBef>
              <a:buNone/>
            </a:pPr>
            <a:endParaRPr lang="en-US" sz="1600" dirty="0"/>
          </a:p>
          <a:p>
            <a:pPr marL="0" indent="0">
              <a:spcBef>
                <a:spcPts val="600"/>
              </a:spcBef>
              <a:buNone/>
            </a:pPr>
            <a:r>
              <a:rPr lang="en-US" sz="1600" dirty="0"/>
              <a:t>1. [CLS] the cat sat on the mat [SEP] 0 0 0 0 0</a:t>
            </a:r>
          </a:p>
          <a:p>
            <a:pPr marL="0" indent="0">
              <a:spcBef>
                <a:spcPts val="600"/>
              </a:spcBef>
              <a:buNone/>
            </a:pPr>
            <a:r>
              <a:rPr lang="en-US" sz="1600" dirty="0"/>
              <a:t>2. [CLS] the quick brown fox jumped over the lazy dog [SEP] 0 0 0 0</a:t>
            </a:r>
          </a:p>
          <a:p>
            <a:pPr marL="0" indent="0">
              <a:spcBef>
                <a:spcPts val="600"/>
              </a:spcBef>
              <a:buNone/>
            </a:pPr>
            <a:r>
              <a:rPr lang="en-US" sz="1600" dirty="0"/>
              <a:t>3. [CLS] the sun is shining [SEP] 0 0 0 0 0 0 0 0 0 0</a:t>
            </a:r>
          </a:p>
          <a:p>
            <a:pPr marL="0" indent="0">
              <a:spcBef>
                <a:spcPts val="600"/>
              </a:spcBef>
              <a:buNone/>
            </a:pPr>
            <a:r>
              <a:rPr lang="en-US" sz="1600" dirty="0"/>
              <a:t>4. [CLS] </a:t>
            </a:r>
            <a:r>
              <a:rPr lang="en-US" sz="1600" dirty="0" err="1"/>
              <a:t>i</a:t>
            </a:r>
            <a:r>
              <a:rPr lang="en-US" sz="1600" dirty="0"/>
              <a:t> like pizza [SEP] 0 0 0 0 0 0 0 0 0 0 0 0 0</a:t>
            </a:r>
          </a:p>
          <a:p>
            <a:pPr marL="0" indent="0">
              <a:spcBef>
                <a:spcPts val="600"/>
              </a:spcBef>
              <a:buNone/>
            </a:pPr>
            <a:r>
              <a:rPr lang="en-US" sz="1600" dirty="0"/>
              <a:t>5. [CLS] in the beginning, god created the heavens and the earth [SEP]</a:t>
            </a:r>
          </a:p>
        </p:txBody>
      </p:sp>
    </p:spTree>
    <p:extLst>
      <p:ext uri="{BB962C8B-B14F-4D97-AF65-F5344CB8AC3E}">
        <p14:creationId xmlns:p14="http://schemas.microsoft.com/office/powerpoint/2010/main" val="125257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strike="sngStrike" dirty="0"/>
              <a:t>The Transformer model consists of an </a:t>
            </a:r>
            <a:r>
              <a:rPr lang="en-US" sz="2400" b="1" strike="sngStrike" dirty="0"/>
              <a:t>encoder and a decoder</a:t>
            </a:r>
            <a:r>
              <a:rPr lang="en-US" sz="2400" strike="sngStrike" dirty="0"/>
              <a:t>, both composed of stacked layers of self-attention and feedforward neural networks.</a:t>
            </a:r>
          </a:p>
          <a:p>
            <a:pPr algn="just"/>
            <a:r>
              <a:rPr lang="en-US" sz="2400" b="1" strike="sngStrike" dirty="0"/>
              <a:t>Self-attention allows the model to attend to different parts of the input sequence when predicting each output token</a:t>
            </a:r>
            <a:r>
              <a:rPr lang="en-US" sz="2400" strike="sngStrike" dirty="0"/>
              <a:t>, </a:t>
            </a:r>
            <a:r>
              <a:rPr lang="en-US" sz="2400" b="1" u="sng" strike="sngStrike" dirty="0">
                <a:solidFill>
                  <a:srgbClr val="FF0000"/>
                </a:solidFill>
              </a:rPr>
              <a:t>without requiring sequential processing</a:t>
            </a:r>
            <a:r>
              <a:rPr lang="en-US" sz="2400" strike="sngStrike"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284010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23DE-F372-2150-4292-F85A9F1915A1}"/>
              </a:ext>
            </a:extLst>
          </p:cNvPr>
          <p:cNvSpPr>
            <a:spLocks noGrp="1"/>
          </p:cNvSpPr>
          <p:nvPr>
            <p:ph type="title"/>
          </p:nvPr>
        </p:nvSpPr>
        <p:spPr/>
        <p:txBody>
          <a:bodyPr/>
          <a:lstStyle/>
          <a:p>
            <a:r>
              <a:rPr lang="fr-FR" dirty="0"/>
              <a:t>Stable Diffusion</a:t>
            </a:r>
          </a:p>
        </p:txBody>
      </p:sp>
      <p:sp>
        <p:nvSpPr>
          <p:cNvPr id="10" name="TextBox 9">
            <a:extLst>
              <a:ext uri="{FF2B5EF4-FFF2-40B4-BE49-F238E27FC236}">
                <a16:creationId xmlns:a16="http://schemas.microsoft.com/office/drawing/2014/main" id="{8409F572-D787-8335-6005-1B95214DD4BD}"/>
              </a:ext>
            </a:extLst>
          </p:cNvPr>
          <p:cNvSpPr txBox="1"/>
          <p:nvPr/>
        </p:nvSpPr>
        <p:spPr>
          <a:xfrm>
            <a:off x="838200" y="1690688"/>
            <a:ext cx="10629900" cy="3539430"/>
          </a:xfrm>
          <a:prstGeom prst="rect">
            <a:avLst/>
          </a:prstGeom>
          <a:noFill/>
        </p:spPr>
        <p:txBody>
          <a:bodyPr wrap="square">
            <a:spAutoFit/>
          </a:bodyPr>
          <a:lstStyle/>
          <a:p>
            <a:r>
              <a:rPr lang="en-US" sz="2800" dirty="0"/>
              <a:t>- Stable Diffusion is a deep learning, text-to-image model released in 2022 based on diffusion techniques.</a:t>
            </a:r>
          </a:p>
          <a:p>
            <a:endParaRPr lang="en-US" sz="2800" dirty="0"/>
          </a:p>
          <a:p>
            <a:r>
              <a:rPr lang="en-US" sz="2800" dirty="0"/>
              <a:t>- Diffusion models, also known as diffusion probabilistic models or score-based generative models, are a class of latent variable generative models.</a:t>
            </a:r>
          </a:p>
          <a:p>
            <a:endParaRPr lang="en-US" sz="2800" dirty="0"/>
          </a:p>
          <a:p>
            <a:r>
              <a:rPr lang="en-US" sz="2800" dirty="0"/>
              <a:t>- Let’s first talk about Diffusion models.</a:t>
            </a:r>
            <a:endParaRPr lang="fr-FR" sz="2800" dirty="0"/>
          </a:p>
        </p:txBody>
      </p:sp>
    </p:spTree>
    <p:extLst>
      <p:ext uri="{BB962C8B-B14F-4D97-AF65-F5344CB8AC3E}">
        <p14:creationId xmlns:p14="http://schemas.microsoft.com/office/powerpoint/2010/main" val="280778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4-01-26 16-17-27 - Trim">
            <a:hlinkClick r:id="" action="ppaction://media"/>
            <a:extLst>
              <a:ext uri="{FF2B5EF4-FFF2-40B4-BE49-F238E27FC236}">
                <a16:creationId xmlns:a16="http://schemas.microsoft.com/office/drawing/2014/main" id="{61F9FAD4-51DD-BCE3-F9A0-77EA206A9D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133" y="-1"/>
            <a:ext cx="12412133" cy="6981825"/>
          </a:xfrm>
          <a:prstGeom prst="rect">
            <a:avLst/>
          </a:prstGeom>
        </p:spPr>
      </p:pic>
    </p:spTree>
    <p:extLst>
      <p:ext uri="{BB962C8B-B14F-4D97-AF65-F5344CB8AC3E}">
        <p14:creationId xmlns:p14="http://schemas.microsoft.com/office/powerpoint/2010/main" val="14415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Image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dirty="0"/>
              <a:t>Segmentation</a:t>
            </a:r>
          </a:p>
          <a:p>
            <a:r>
              <a:rPr lang="fr-FR" b="1" dirty="0" err="1"/>
              <a:t>Generation</a:t>
            </a:r>
            <a:endParaRPr lang="fr-FR" b="1" dirty="0"/>
          </a:p>
        </p:txBody>
      </p:sp>
    </p:spTree>
    <p:extLst>
      <p:ext uri="{BB962C8B-B14F-4D97-AF65-F5344CB8AC3E}">
        <p14:creationId xmlns:p14="http://schemas.microsoft.com/office/powerpoint/2010/main" val="24191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table">
            <a:hlinkClick r:id="" action="ppaction://media"/>
            <a:extLst>
              <a:ext uri="{FF2B5EF4-FFF2-40B4-BE49-F238E27FC236}">
                <a16:creationId xmlns:a16="http://schemas.microsoft.com/office/drawing/2014/main" id="{3C9E73E0-3249-C329-1BCB-0EF8A3433B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48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3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A90D-BA46-BD17-D436-F1A277D80A73}"/>
              </a:ext>
            </a:extLst>
          </p:cNvPr>
          <p:cNvSpPr>
            <a:spLocks noGrp="1"/>
          </p:cNvSpPr>
          <p:nvPr>
            <p:ph type="title"/>
          </p:nvPr>
        </p:nvSpPr>
        <p:spPr/>
        <p:txBody>
          <a:bodyPr/>
          <a:lstStyle/>
          <a:p>
            <a:r>
              <a:rPr lang="fr-FR" dirty="0"/>
              <a:t>Outline of the class</a:t>
            </a:r>
          </a:p>
        </p:txBody>
      </p:sp>
      <p:sp>
        <p:nvSpPr>
          <p:cNvPr id="3" name="Content Placeholder 2">
            <a:extLst>
              <a:ext uri="{FF2B5EF4-FFF2-40B4-BE49-F238E27FC236}">
                <a16:creationId xmlns:a16="http://schemas.microsoft.com/office/drawing/2014/main" id="{1A9EB113-0001-4F6E-5D1E-9CD399E3292F}"/>
              </a:ext>
            </a:extLst>
          </p:cNvPr>
          <p:cNvSpPr>
            <a:spLocks noGrp="1"/>
          </p:cNvSpPr>
          <p:nvPr>
            <p:ph idx="1"/>
          </p:nvPr>
        </p:nvSpPr>
        <p:spPr>
          <a:xfrm>
            <a:off x="567338" y="1639881"/>
            <a:ext cx="11057323" cy="4767277"/>
          </a:xfrm>
        </p:spPr>
        <p:txBody>
          <a:bodyPr>
            <a:normAutofit/>
          </a:bodyPr>
          <a:lstStyle/>
          <a:p>
            <a:pPr marL="514350" indent="-514350">
              <a:buFont typeface="+mj-lt"/>
              <a:buAutoNum type="arabicPeriod"/>
            </a:pPr>
            <a:r>
              <a:rPr lang="fr-FR" sz="2100" dirty="0"/>
              <a:t>Introduction to Deep Learning</a:t>
            </a:r>
          </a:p>
          <a:p>
            <a:pPr marL="514350" indent="-514350">
              <a:buFont typeface="+mj-lt"/>
              <a:buAutoNum type="arabicPeriod"/>
            </a:pPr>
            <a:r>
              <a:rPr lang="fr-FR" sz="2100" dirty="0"/>
              <a:t>PyTorch</a:t>
            </a:r>
          </a:p>
          <a:p>
            <a:pPr marL="514350" indent="-514350">
              <a:buFont typeface="+mj-lt"/>
              <a:buAutoNum type="arabicPeriod"/>
            </a:pPr>
            <a:r>
              <a:rPr lang="en-US" sz="2100" dirty="0"/>
              <a:t>Optimizers review. Types of Machine Learning problems and their losses.</a:t>
            </a:r>
          </a:p>
          <a:p>
            <a:pPr marL="514350" indent="-514350">
              <a:buFont typeface="+mj-lt"/>
              <a:buAutoNum type="arabicPeriod"/>
            </a:pPr>
            <a:r>
              <a:rPr lang="en-US" sz="2100" dirty="0"/>
              <a:t>Deep Learning Neural Network Architectures Overview Part. 1</a:t>
            </a:r>
          </a:p>
          <a:p>
            <a:pPr marL="514350" indent="-514350">
              <a:buFont typeface="+mj-lt"/>
              <a:buAutoNum type="arabicPeriod"/>
            </a:pPr>
            <a:r>
              <a:rPr lang="en-US" sz="2100" dirty="0"/>
              <a:t>Deep Learning Neural Network Architectures Overview Part. 2</a:t>
            </a:r>
          </a:p>
          <a:p>
            <a:pPr marL="514350" indent="-514350">
              <a:buFont typeface="+mj-lt"/>
              <a:buAutoNum type="arabicPeriod"/>
            </a:pPr>
            <a:r>
              <a:rPr lang="en-US" sz="2100" dirty="0"/>
              <a:t>Transfer Learning. Data and gradient subtleties.</a:t>
            </a:r>
          </a:p>
          <a:p>
            <a:pPr marL="514350" indent="-514350">
              <a:buFont typeface="+mj-lt"/>
              <a:buAutoNum type="arabicPeriod"/>
            </a:pPr>
            <a:r>
              <a:rPr lang="en-US" sz="2100" dirty="0"/>
              <a:t>Practical session.</a:t>
            </a:r>
          </a:p>
          <a:p>
            <a:pPr marL="514350" indent="-514350">
              <a:buFont typeface="+mj-lt"/>
              <a:buAutoNum type="arabicPeriod"/>
            </a:pPr>
            <a:r>
              <a:rPr lang="en-US" sz="2100" dirty="0"/>
              <a:t>Deep Learning Neural Network Architectures Overview Part. 3</a:t>
            </a:r>
          </a:p>
          <a:p>
            <a:pPr marL="514350" indent="-514350">
              <a:buFont typeface="+mj-lt"/>
              <a:buAutoNum type="arabicPeriod"/>
            </a:pPr>
            <a:r>
              <a:rPr lang="en-US" sz="2100" dirty="0"/>
              <a:t>Advanced Deep Learning (Transformers &amp; </a:t>
            </a:r>
            <a:r>
              <a:rPr lang="en-US" sz="2100"/>
              <a:t>Stable Diffusion)</a:t>
            </a:r>
            <a:endParaRPr lang="en-US" sz="2100" dirty="0"/>
          </a:p>
          <a:p>
            <a:pPr marL="514350" indent="-514350">
              <a:buFont typeface="+mj-lt"/>
              <a:buAutoNum type="arabicPeriod"/>
            </a:pPr>
            <a:r>
              <a:rPr lang="en-US" sz="2100" dirty="0"/>
              <a:t>TDs (Student choice)</a:t>
            </a:r>
          </a:p>
        </p:txBody>
      </p:sp>
      <p:sp>
        <p:nvSpPr>
          <p:cNvPr id="4" name="Slide Number Placeholder 3">
            <a:extLst>
              <a:ext uri="{FF2B5EF4-FFF2-40B4-BE49-F238E27FC236}">
                <a16:creationId xmlns:a16="http://schemas.microsoft.com/office/drawing/2014/main" id="{0C52B212-0627-683A-656B-8C219C7F0C8B}"/>
              </a:ext>
            </a:extLst>
          </p:cNvPr>
          <p:cNvSpPr>
            <a:spLocks noGrp="1"/>
          </p:cNvSpPr>
          <p:nvPr>
            <p:ph type="sldNum" sz="quarter" idx="12"/>
          </p:nvPr>
        </p:nvSpPr>
        <p:spPr/>
        <p:txBody>
          <a:bodyPr/>
          <a:lstStyle/>
          <a:p>
            <a:fld id="{754907AF-DE14-43E4-8775-BF773A2DF3A5}" type="slidenum">
              <a:rPr lang="fr-FR" smtClean="0"/>
              <a:t>4</a:t>
            </a:fld>
            <a:endParaRPr lang="fr-FR"/>
          </a:p>
        </p:txBody>
      </p:sp>
    </p:spTree>
    <p:extLst>
      <p:ext uri="{BB962C8B-B14F-4D97-AF65-F5344CB8AC3E}">
        <p14:creationId xmlns:p14="http://schemas.microsoft.com/office/powerpoint/2010/main" val="35579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dirty="0"/>
              <a:t>"Attention is All You Need" is a paper published by Google researchers in 2017, which introduced the Transformer model for </a:t>
            </a:r>
            <a:r>
              <a:rPr lang="en-US" sz="2400" b="1" u="sng" dirty="0"/>
              <a:t>sequence-to-sequence tasks</a:t>
            </a:r>
            <a:r>
              <a:rPr lang="en-US" sz="2400" dirty="0"/>
              <a:t>.</a:t>
            </a:r>
          </a:p>
          <a:p>
            <a:pPr algn="just"/>
            <a:r>
              <a:rPr lang="en-US" sz="2400" dirty="0"/>
              <a:t>The paper proposes an </a:t>
            </a:r>
            <a:r>
              <a:rPr lang="en-US" sz="2400" b="1" u="sng" dirty="0"/>
              <a:t>alternative to recurrent neural networks (RNNs)</a:t>
            </a:r>
            <a:r>
              <a:rPr lang="en-US" sz="2400" b="1" dirty="0"/>
              <a:t> </a:t>
            </a:r>
          </a:p>
          <a:p>
            <a:pPr algn="just"/>
            <a:endParaRPr lang="en-US" sz="2400" b="1" dirty="0"/>
          </a:p>
          <a:p>
            <a:pPr algn="just"/>
            <a:r>
              <a:rPr lang="en-US" sz="2400" dirty="0"/>
              <a:t>The Transformer model consists of an encoder and a decoder, both composed of stacked layers of self-attention and feedforward neural networks.</a:t>
            </a:r>
          </a:p>
          <a:p>
            <a:pPr algn="just"/>
            <a:r>
              <a:rPr lang="en-US" sz="2400" dirty="0"/>
              <a:t>Self-attention allows the model to attend to different parts of the input sequence when predicting each output token, without requiring sequential processing.</a:t>
            </a:r>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29802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01470" y="5911678"/>
            <a:ext cx="2597760" cy="736804"/>
            <a:chOff x="8604910" y="5670954"/>
            <a:chExt cx="2597760" cy="736804"/>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670954"/>
                <a:ext cx="337794" cy="330364"/>
              </p14:xfrm>
            </p:contentPart>
          </mc:Choice>
          <mc:Fallback>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04" y="5652941"/>
                  <a:ext cx="373446" cy="36603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8690" y="5763712"/>
            <a:ext cx="229320" cy="468725"/>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 name="Ink 2">
                <a:extLst>
                  <a:ext uri="{FF2B5EF4-FFF2-40B4-BE49-F238E27FC236}">
                    <a16:creationId xmlns:a16="http://schemas.microsoft.com/office/drawing/2014/main" id="{EBE0AD25-F840-3DB0-0528-DDE4199A829A}"/>
                  </a:ext>
                </a:extLst>
              </p14:cNvPr>
              <p14:cNvContentPartPr/>
              <p14:nvPr/>
            </p14:nvContentPartPr>
            <p14:xfrm rot="19711039">
              <a:off x="4176419" y="6097371"/>
              <a:ext cx="123840" cy="176400"/>
            </p14:xfrm>
          </p:contentPart>
        </mc:Choice>
        <mc:Fallback>
          <p:pic>
            <p:nvPicPr>
              <p:cNvPr id="3" name="Ink 2">
                <a:extLst>
                  <a:ext uri="{FF2B5EF4-FFF2-40B4-BE49-F238E27FC236}">
                    <a16:creationId xmlns:a16="http://schemas.microsoft.com/office/drawing/2014/main" id="{EBE0AD25-F840-3DB0-0528-DDE4199A829A}"/>
                  </a:ext>
                </a:extLst>
              </p:cNvPr>
              <p:cNvPicPr/>
              <p:nvPr/>
            </p:nvPicPr>
            <p:blipFill>
              <a:blip r:embed="rId434"/>
              <a:stretch>
                <a:fillRect/>
              </a:stretch>
            </p:blipFill>
            <p:spPr>
              <a:xfrm rot="19711039">
                <a:off x="4158367" y="6079408"/>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4" name="Ink 3">
                <a:extLst>
                  <a:ext uri="{FF2B5EF4-FFF2-40B4-BE49-F238E27FC236}">
                    <a16:creationId xmlns:a16="http://schemas.microsoft.com/office/drawing/2014/main" id="{4D9638AA-DC81-5943-21A0-79EFDFEFB9A1}"/>
                  </a:ext>
                </a:extLst>
              </p14:cNvPr>
              <p14:cNvContentPartPr/>
              <p14:nvPr/>
            </p14:nvContentPartPr>
            <p14:xfrm rot="17211919">
              <a:off x="3549597" y="6128199"/>
              <a:ext cx="619261" cy="618501"/>
            </p14:xfrm>
          </p:contentPart>
        </mc:Choice>
        <mc:Fallback>
          <p:pic>
            <p:nvPicPr>
              <p:cNvPr id="4" name="Ink 3">
                <a:extLst>
                  <a:ext uri="{FF2B5EF4-FFF2-40B4-BE49-F238E27FC236}">
                    <a16:creationId xmlns:a16="http://schemas.microsoft.com/office/drawing/2014/main" id="{4D9638AA-DC81-5943-21A0-79EFDFEFB9A1}"/>
                  </a:ext>
                </a:extLst>
              </p:cNvPr>
              <p:cNvPicPr/>
              <p:nvPr/>
            </p:nvPicPr>
            <p:blipFill>
              <a:blip r:embed="rId436"/>
              <a:stretch>
                <a:fillRect/>
              </a:stretch>
            </p:blipFill>
            <p:spPr>
              <a:xfrm rot="17211919">
                <a:off x="3531585" y="6110188"/>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5" name="Ink 4">
                <a:extLst>
                  <a:ext uri="{FF2B5EF4-FFF2-40B4-BE49-F238E27FC236}">
                    <a16:creationId xmlns:a16="http://schemas.microsoft.com/office/drawing/2014/main" id="{1FFF35FB-3019-6CF0-2B1F-3161DF957A68}"/>
                  </a:ext>
                </a:extLst>
              </p14:cNvPr>
              <p14:cNvContentPartPr/>
              <p14:nvPr/>
            </p14:nvContentPartPr>
            <p14:xfrm rot="19711039">
              <a:off x="7281442" y="5946469"/>
              <a:ext cx="123840" cy="176400"/>
            </p14:xfrm>
          </p:contentPart>
        </mc:Choice>
        <mc:Fallback>
          <p:pic>
            <p:nvPicPr>
              <p:cNvPr id="5" name="Ink 4">
                <a:extLst>
                  <a:ext uri="{FF2B5EF4-FFF2-40B4-BE49-F238E27FC236}">
                    <a16:creationId xmlns:a16="http://schemas.microsoft.com/office/drawing/2014/main" id="{1FFF35FB-3019-6CF0-2B1F-3161DF957A68}"/>
                  </a:ext>
                </a:extLst>
              </p:cNvPr>
              <p:cNvPicPr/>
              <p:nvPr/>
            </p:nvPicPr>
            <p:blipFill>
              <a:blip r:embed="rId434"/>
              <a:stretch>
                <a:fillRect/>
              </a:stretch>
            </p:blipFill>
            <p:spPr>
              <a:xfrm rot="19711039">
                <a:off x="7263390" y="5928506"/>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6" name="Ink 5">
                <a:extLst>
                  <a:ext uri="{FF2B5EF4-FFF2-40B4-BE49-F238E27FC236}">
                    <a16:creationId xmlns:a16="http://schemas.microsoft.com/office/drawing/2014/main" id="{B61F24CF-E421-259C-C393-51918280379C}"/>
                  </a:ext>
                </a:extLst>
              </p14:cNvPr>
              <p14:cNvContentPartPr/>
              <p14:nvPr/>
            </p14:nvContentPartPr>
            <p14:xfrm rot="17211919">
              <a:off x="6654620" y="5977297"/>
              <a:ext cx="619261" cy="618501"/>
            </p14:xfrm>
          </p:contentPart>
        </mc:Choice>
        <mc:Fallback>
          <p:pic>
            <p:nvPicPr>
              <p:cNvPr id="6" name="Ink 5">
                <a:extLst>
                  <a:ext uri="{FF2B5EF4-FFF2-40B4-BE49-F238E27FC236}">
                    <a16:creationId xmlns:a16="http://schemas.microsoft.com/office/drawing/2014/main" id="{B61F24CF-E421-259C-C393-51918280379C}"/>
                  </a:ext>
                </a:extLst>
              </p:cNvPr>
              <p:cNvPicPr/>
              <p:nvPr/>
            </p:nvPicPr>
            <p:blipFill>
              <a:blip r:embed="rId436"/>
              <a:stretch>
                <a:fillRect/>
              </a:stretch>
            </p:blipFill>
            <p:spPr>
              <a:xfrm rot="17211919">
                <a:off x="6636608" y="5959286"/>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7" name="Ink 6">
                <a:extLst>
                  <a:ext uri="{FF2B5EF4-FFF2-40B4-BE49-F238E27FC236}">
                    <a16:creationId xmlns:a16="http://schemas.microsoft.com/office/drawing/2014/main" id="{9E741305-FC43-CD95-37E9-3FFCD8B4FBB6}"/>
                  </a:ext>
                </a:extLst>
              </p14:cNvPr>
              <p14:cNvContentPartPr/>
              <p14:nvPr/>
            </p14:nvContentPartPr>
            <p14:xfrm rot="19711039">
              <a:off x="8885161" y="5811606"/>
              <a:ext cx="123840" cy="176400"/>
            </p14:xfrm>
          </p:contentPart>
        </mc:Choice>
        <mc:Fallback>
          <p:pic>
            <p:nvPicPr>
              <p:cNvPr id="7" name="Ink 6">
                <a:extLst>
                  <a:ext uri="{FF2B5EF4-FFF2-40B4-BE49-F238E27FC236}">
                    <a16:creationId xmlns:a16="http://schemas.microsoft.com/office/drawing/2014/main" id="{9E741305-FC43-CD95-37E9-3FFCD8B4FBB6}"/>
                  </a:ext>
                </a:extLst>
              </p:cNvPr>
              <p:cNvPicPr/>
              <p:nvPr/>
            </p:nvPicPr>
            <p:blipFill>
              <a:blip r:embed="rId434"/>
              <a:stretch>
                <a:fillRect/>
              </a:stretch>
            </p:blipFill>
            <p:spPr>
              <a:xfrm rot="19711039">
                <a:off x="8867109" y="5793643"/>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8" name="Ink 7">
                <a:extLst>
                  <a:ext uri="{FF2B5EF4-FFF2-40B4-BE49-F238E27FC236}">
                    <a16:creationId xmlns:a16="http://schemas.microsoft.com/office/drawing/2014/main" id="{BBF06D02-C394-73ED-77D3-335E6013F911}"/>
                  </a:ext>
                </a:extLst>
              </p14:cNvPr>
              <p14:cNvContentPartPr/>
              <p14:nvPr/>
            </p14:nvContentPartPr>
            <p14:xfrm rot="17211919">
              <a:off x="8258339" y="5842434"/>
              <a:ext cx="619261" cy="618501"/>
            </p14:xfrm>
          </p:contentPart>
        </mc:Choice>
        <mc:Fallback>
          <p:pic>
            <p:nvPicPr>
              <p:cNvPr id="8" name="Ink 7">
                <a:extLst>
                  <a:ext uri="{FF2B5EF4-FFF2-40B4-BE49-F238E27FC236}">
                    <a16:creationId xmlns:a16="http://schemas.microsoft.com/office/drawing/2014/main" id="{BBF06D02-C394-73ED-77D3-335E6013F911}"/>
                  </a:ext>
                </a:extLst>
              </p:cNvPr>
              <p:cNvPicPr/>
              <p:nvPr/>
            </p:nvPicPr>
            <p:blipFill>
              <a:blip r:embed="rId436"/>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417965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p:cTn id="7" dur="100" fill="hold"/>
                                        <p:tgtEl>
                                          <p:spTgt spid="48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 calcmode="lin" valueType="num">
                                      <p:cBhvr>
                                        <p:cTn id="11" dur="100" fill="hold"/>
                                        <p:tgtEl>
                                          <p:spTgt spid="48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482"/>
                                        </p:tgtEl>
                                        <p:attrNameLst>
                                          <p:attrName>style.visibility</p:attrName>
                                        </p:attrNameLst>
                                      </p:cBhvr>
                                      <p:to>
                                        <p:strVal val="visible"/>
                                      </p:to>
                                    </p:set>
                                    <p:anim calcmode="lin" valueType="num">
                                      <p:cBhvr>
                                        <p:cTn id="15" dur="100" fill="hold"/>
                                        <p:tgtEl>
                                          <p:spTgt spid="48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483"/>
                                        </p:tgtEl>
                                        <p:attrNameLst>
                                          <p:attrName>style.visibility</p:attrName>
                                        </p:attrNameLst>
                                      </p:cBhvr>
                                      <p:to>
                                        <p:strVal val="visible"/>
                                      </p:to>
                                    </p:set>
                                    <p:anim calcmode="lin" valueType="num">
                                      <p:cBhvr>
                                        <p:cTn id="19" dur="100" fill="hold"/>
                                        <p:tgtEl>
                                          <p:spTgt spid="48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 calcmode="lin" valueType="num">
                                      <p:cBhvr>
                                        <p:cTn id="23" dur="100" fill="hold"/>
                                        <p:tgtEl>
                                          <p:spTgt spid="484"/>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485"/>
                                        </p:tgtEl>
                                        <p:attrNameLst>
                                          <p:attrName>style.visibility</p:attrName>
                                        </p:attrNameLst>
                                      </p:cBhvr>
                                      <p:to>
                                        <p:strVal val="visible"/>
                                      </p:to>
                                    </p:set>
                                    <p:anim calcmode="lin" valueType="num">
                                      <p:cBhvr>
                                        <p:cTn id="27" dur="100" fill="hold"/>
                                        <p:tgtEl>
                                          <p:spTgt spid="485"/>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486"/>
                                        </p:tgtEl>
                                        <p:attrNameLst>
                                          <p:attrName>style.visibility</p:attrName>
                                        </p:attrNameLst>
                                      </p:cBhvr>
                                      <p:to>
                                        <p:strVal val="visible"/>
                                      </p:to>
                                    </p:set>
                                    <p:anim calcmode="lin" valueType="num">
                                      <p:cBhvr>
                                        <p:cTn id="31" dur="100" fill="hold"/>
                                        <p:tgtEl>
                                          <p:spTgt spid="486"/>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487"/>
                                        </p:tgtEl>
                                        <p:attrNameLst>
                                          <p:attrName>style.visibility</p:attrName>
                                        </p:attrNameLst>
                                      </p:cBhvr>
                                      <p:to>
                                        <p:strVal val="visible"/>
                                      </p:to>
                                    </p:set>
                                    <p:anim calcmode="lin" valueType="num">
                                      <p:cBhvr>
                                        <p:cTn id="35" dur="100" fill="hold"/>
                                        <p:tgtEl>
                                          <p:spTgt spid="487"/>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488"/>
                                        </p:tgtEl>
                                        <p:attrNameLst>
                                          <p:attrName>style.visibility</p:attrName>
                                        </p:attrNameLst>
                                      </p:cBhvr>
                                      <p:to>
                                        <p:strVal val="visible"/>
                                      </p:to>
                                    </p:set>
                                    <p:anim calcmode="lin" valueType="num">
                                      <p:cBhvr>
                                        <p:cTn id="39" dur="100" fill="hold"/>
                                        <p:tgtEl>
                                          <p:spTgt spid="488"/>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489"/>
                                        </p:tgtEl>
                                        <p:attrNameLst>
                                          <p:attrName>style.visibility</p:attrName>
                                        </p:attrNameLst>
                                      </p:cBhvr>
                                      <p:to>
                                        <p:strVal val="visible"/>
                                      </p:to>
                                    </p:set>
                                    <p:anim calcmode="lin" valueType="num">
                                      <p:cBhvr>
                                        <p:cTn id="43" dur="100" fill="hold"/>
                                        <p:tgtEl>
                                          <p:spTgt spid="489"/>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490"/>
                                        </p:tgtEl>
                                        <p:attrNameLst>
                                          <p:attrName>style.visibility</p:attrName>
                                        </p:attrNameLst>
                                      </p:cBhvr>
                                      <p:to>
                                        <p:strVal val="visible"/>
                                      </p:to>
                                    </p:set>
                                    <p:anim calcmode="lin" valueType="num">
                                      <p:cBhvr>
                                        <p:cTn id="47" dur="100" fill="hold"/>
                                        <p:tgtEl>
                                          <p:spTgt spid="490"/>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491"/>
                                        </p:tgtEl>
                                        <p:attrNameLst>
                                          <p:attrName>style.visibility</p:attrName>
                                        </p:attrNameLst>
                                      </p:cBhvr>
                                      <p:to>
                                        <p:strVal val="visible"/>
                                      </p:to>
                                    </p:set>
                                    <p:anim calcmode="lin" valueType="num">
                                      <p:cBhvr>
                                        <p:cTn id="51" dur="100" fill="hold"/>
                                        <p:tgtEl>
                                          <p:spTgt spid="491"/>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492"/>
                                        </p:tgtEl>
                                        <p:attrNameLst>
                                          <p:attrName>style.visibility</p:attrName>
                                        </p:attrNameLst>
                                      </p:cBhvr>
                                      <p:to>
                                        <p:strVal val="visible"/>
                                      </p:to>
                                    </p:set>
                                    <p:anim calcmode="lin" valueType="num">
                                      <p:cBhvr>
                                        <p:cTn id="55" dur="100" fill="hold"/>
                                        <p:tgtEl>
                                          <p:spTgt spid="492"/>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493"/>
                                        </p:tgtEl>
                                        <p:attrNameLst>
                                          <p:attrName>style.visibility</p:attrName>
                                        </p:attrNameLst>
                                      </p:cBhvr>
                                      <p:to>
                                        <p:strVal val="visible"/>
                                      </p:to>
                                    </p:set>
                                    <p:anim calcmode="lin" valueType="num">
                                      <p:cBhvr>
                                        <p:cTn id="59" dur="100" fill="hold"/>
                                        <p:tgtEl>
                                          <p:spTgt spid="493"/>
                                        </p:tgtEl>
                                        <p:attrNameLst>
                                          <p:attrName>drawProgress</p:attrName>
                                        </p:attrNameLst>
                                      </p:cBhvr>
                                      <p:tavLst>
                                        <p:tav tm="0">
                                          <p:val>
                                            <p:fltVal val="0"/>
                                          </p:val>
                                        </p:tav>
                                        <p:tav tm="100000">
                                          <p:val>
                                            <p:fltVal val="1"/>
                                          </p:val>
                                        </p:tav>
                                      </p:tavLst>
                                    </p:anim>
                                  </p:childTnLst>
                                </p:cTn>
                              </p:par>
                              <p:par>
                                <p:cTn id="60" presetID="63" presetClass="entr" presetSubtype="0" fill="hold" nodeType="withEffect">
                                  <p:stCondLst>
                                    <p:cond delay="0"/>
                                  </p:stCondLst>
                                  <p:childTnLst>
                                    <p:set>
                                      <p:cBhvr>
                                        <p:cTn id="61" dur="1" fill="hold">
                                          <p:stCondLst>
                                            <p:cond delay="0"/>
                                          </p:stCondLst>
                                        </p:cTn>
                                        <p:tgtEl>
                                          <p:spTgt spid="467"/>
                                        </p:tgtEl>
                                        <p:attrNameLst>
                                          <p:attrName>style.visibility</p:attrName>
                                        </p:attrNameLst>
                                      </p:cBhvr>
                                      <p:to>
                                        <p:strVal val="visible"/>
                                      </p:to>
                                    </p:set>
                                    <p:anim calcmode="lin" valueType="num">
                                      <p:cBhvr>
                                        <p:cTn id="62" dur="100" fill="hold"/>
                                        <p:tgtEl>
                                          <p:spTgt spid="467"/>
                                        </p:tgtEl>
                                        <p:attrNameLst>
                                          <p:attrName>drawProgress</p:attrName>
                                        </p:attrNameLst>
                                      </p:cBhvr>
                                      <p:tavLst>
                                        <p:tav tm="0">
                                          <p:val>
                                            <p:fltVal val="0"/>
                                          </p:val>
                                        </p:tav>
                                        <p:tav tm="100000">
                                          <p:val>
                                            <p:fltVal val="1"/>
                                          </p:val>
                                        </p:tav>
                                      </p:tavLst>
                                    </p:anim>
                                  </p:childTnLst>
                                </p:cTn>
                              </p:par>
                            </p:childTnLst>
                          </p:cTn>
                        </p:par>
                        <p:par>
                          <p:cTn id="63" fill="hold">
                            <p:stCondLst>
                              <p:cond delay="1400"/>
                            </p:stCondLst>
                            <p:childTnLst>
                              <p:par>
                                <p:cTn id="64" presetID="63" presetClass="entr" presetSubtype="0" fill="hold" nodeType="afterEffect">
                                  <p:stCondLst>
                                    <p:cond delay="0"/>
                                  </p:stCondLst>
                                  <p:childTnLst>
                                    <p:set>
                                      <p:cBhvr>
                                        <p:cTn id="65" dur="1" fill="hold">
                                          <p:stCondLst>
                                            <p:cond delay="0"/>
                                          </p:stCondLst>
                                        </p:cTn>
                                        <p:tgtEl>
                                          <p:spTgt spid="468"/>
                                        </p:tgtEl>
                                        <p:attrNameLst>
                                          <p:attrName>style.visibility</p:attrName>
                                        </p:attrNameLst>
                                      </p:cBhvr>
                                      <p:to>
                                        <p:strVal val="visible"/>
                                      </p:to>
                                    </p:set>
                                    <p:anim calcmode="lin" valueType="num">
                                      <p:cBhvr>
                                        <p:cTn id="66" dur="100" fill="hold"/>
                                        <p:tgtEl>
                                          <p:spTgt spid="468"/>
                                        </p:tgtEl>
                                        <p:attrNameLst>
                                          <p:attrName>drawProgress</p:attrName>
                                        </p:attrNameLst>
                                      </p:cBhvr>
                                      <p:tavLst>
                                        <p:tav tm="0">
                                          <p:val>
                                            <p:fltVal val="0"/>
                                          </p:val>
                                        </p:tav>
                                        <p:tav tm="100000">
                                          <p:val>
                                            <p:fltVal val="1"/>
                                          </p:val>
                                        </p:tav>
                                      </p:tavLst>
                                    </p:anim>
                                  </p:childTnLst>
                                </p:cTn>
                              </p:par>
                            </p:childTnLst>
                          </p:cTn>
                        </p:par>
                        <p:par>
                          <p:cTn id="67" fill="hold">
                            <p:stCondLst>
                              <p:cond delay="1500"/>
                            </p:stCondLst>
                            <p:childTnLst>
                              <p:par>
                                <p:cTn id="68" presetID="63" presetClass="entr" presetSubtype="0" fill="hold" nodeType="afterEffect">
                                  <p:stCondLst>
                                    <p:cond delay="0"/>
                                  </p:stCondLst>
                                  <p:childTnLst>
                                    <p:set>
                                      <p:cBhvr>
                                        <p:cTn id="69" dur="1" fill="hold">
                                          <p:stCondLst>
                                            <p:cond delay="0"/>
                                          </p:stCondLst>
                                        </p:cTn>
                                        <p:tgtEl>
                                          <p:spTgt spid="469"/>
                                        </p:tgtEl>
                                        <p:attrNameLst>
                                          <p:attrName>style.visibility</p:attrName>
                                        </p:attrNameLst>
                                      </p:cBhvr>
                                      <p:to>
                                        <p:strVal val="visible"/>
                                      </p:to>
                                    </p:set>
                                    <p:anim calcmode="lin" valueType="num">
                                      <p:cBhvr>
                                        <p:cTn id="70" dur="100" fill="hold"/>
                                        <p:tgtEl>
                                          <p:spTgt spid="469"/>
                                        </p:tgtEl>
                                        <p:attrNameLst>
                                          <p:attrName>drawProgress</p:attrName>
                                        </p:attrNameLst>
                                      </p:cBhvr>
                                      <p:tavLst>
                                        <p:tav tm="0">
                                          <p:val>
                                            <p:fltVal val="0"/>
                                          </p:val>
                                        </p:tav>
                                        <p:tav tm="100000">
                                          <p:val>
                                            <p:fltVal val="1"/>
                                          </p:val>
                                        </p:tav>
                                      </p:tavLst>
                                    </p:anim>
                                  </p:childTnLst>
                                </p:cTn>
                              </p:par>
                            </p:childTnLst>
                          </p:cTn>
                        </p:par>
                        <p:par>
                          <p:cTn id="71" fill="hold">
                            <p:stCondLst>
                              <p:cond delay="1600"/>
                            </p:stCondLst>
                            <p:childTnLst>
                              <p:par>
                                <p:cTn id="72" presetID="63" presetClass="entr" presetSubtype="0" fill="hold" nodeType="afterEffect">
                                  <p:stCondLst>
                                    <p:cond delay="0"/>
                                  </p:stCondLst>
                                  <p:childTnLst>
                                    <p:set>
                                      <p:cBhvr>
                                        <p:cTn id="73" dur="1" fill="hold">
                                          <p:stCondLst>
                                            <p:cond delay="0"/>
                                          </p:stCondLst>
                                        </p:cTn>
                                        <p:tgtEl>
                                          <p:spTgt spid="470"/>
                                        </p:tgtEl>
                                        <p:attrNameLst>
                                          <p:attrName>style.visibility</p:attrName>
                                        </p:attrNameLst>
                                      </p:cBhvr>
                                      <p:to>
                                        <p:strVal val="visible"/>
                                      </p:to>
                                    </p:set>
                                    <p:anim calcmode="lin" valueType="num">
                                      <p:cBhvr>
                                        <p:cTn id="74" dur="100" fill="hold"/>
                                        <p:tgtEl>
                                          <p:spTgt spid="470"/>
                                        </p:tgtEl>
                                        <p:attrNameLst>
                                          <p:attrName>drawProgress</p:attrName>
                                        </p:attrNameLst>
                                      </p:cBhvr>
                                      <p:tavLst>
                                        <p:tav tm="0">
                                          <p:val>
                                            <p:fltVal val="0"/>
                                          </p:val>
                                        </p:tav>
                                        <p:tav tm="100000">
                                          <p:val>
                                            <p:fltVal val="1"/>
                                          </p:val>
                                        </p:tav>
                                      </p:tavLst>
                                    </p:anim>
                                  </p:childTnLst>
                                </p:cTn>
                              </p:par>
                            </p:childTnLst>
                          </p:cTn>
                        </p:par>
                        <p:par>
                          <p:cTn id="75" fill="hold">
                            <p:stCondLst>
                              <p:cond delay="1700"/>
                            </p:stCondLst>
                            <p:childTnLst>
                              <p:par>
                                <p:cTn id="76" presetID="63" presetClass="entr" presetSubtype="0" fill="hold" nodeType="afterEffect">
                                  <p:stCondLst>
                                    <p:cond delay="0"/>
                                  </p:stCondLst>
                                  <p:childTnLst>
                                    <p:set>
                                      <p:cBhvr>
                                        <p:cTn id="77" dur="1" fill="hold">
                                          <p:stCondLst>
                                            <p:cond delay="0"/>
                                          </p:stCondLst>
                                        </p:cTn>
                                        <p:tgtEl>
                                          <p:spTgt spid="471"/>
                                        </p:tgtEl>
                                        <p:attrNameLst>
                                          <p:attrName>style.visibility</p:attrName>
                                        </p:attrNameLst>
                                      </p:cBhvr>
                                      <p:to>
                                        <p:strVal val="visible"/>
                                      </p:to>
                                    </p:set>
                                    <p:anim calcmode="lin" valueType="num">
                                      <p:cBhvr>
                                        <p:cTn id="78" dur="100" fill="hold"/>
                                        <p:tgtEl>
                                          <p:spTgt spid="471"/>
                                        </p:tgtEl>
                                        <p:attrNameLst>
                                          <p:attrName>drawProgress</p:attrName>
                                        </p:attrNameLst>
                                      </p:cBhvr>
                                      <p:tavLst>
                                        <p:tav tm="0">
                                          <p:val>
                                            <p:fltVal val="0"/>
                                          </p:val>
                                        </p:tav>
                                        <p:tav tm="100000">
                                          <p:val>
                                            <p:fltVal val="1"/>
                                          </p:val>
                                        </p:tav>
                                      </p:tavLst>
                                    </p:anim>
                                  </p:childTnLst>
                                </p:cTn>
                              </p:par>
                            </p:childTnLst>
                          </p:cTn>
                        </p:par>
                        <p:par>
                          <p:cTn id="79" fill="hold">
                            <p:stCondLst>
                              <p:cond delay="1800"/>
                            </p:stCondLst>
                            <p:childTnLst>
                              <p:par>
                                <p:cTn id="80" presetID="63" presetClass="entr" presetSubtype="0" fill="hold" nodeType="afterEffect">
                                  <p:stCondLst>
                                    <p:cond delay="0"/>
                                  </p:stCondLst>
                                  <p:childTnLst>
                                    <p:set>
                                      <p:cBhvr>
                                        <p:cTn id="81" dur="1" fill="hold">
                                          <p:stCondLst>
                                            <p:cond delay="0"/>
                                          </p:stCondLst>
                                        </p:cTn>
                                        <p:tgtEl>
                                          <p:spTgt spid="472"/>
                                        </p:tgtEl>
                                        <p:attrNameLst>
                                          <p:attrName>style.visibility</p:attrName>
                                        </p:attrNameLst>
                                      </p:cBhvr>
                                      <p:to>
                                        <p:strVal val="visible"/>
                                      </p:to>
                                    </p:set>
                                    <p:anim calcmode="lin" valueType="num">
                                      <p:cBhvr>
                                        <p:cTn id="82" dur="100" fill="hold"/>
                                        <p:tgtEl>
                                          <p:spTgt spid="472"/>
                                        </p:tgtEl>
                                        <p:attrNameLst>
                                          <p:attrName>drawProgress</p:attrName>
                                        </p:attrNameLst>
                                      </p:cBhvr>
                                      <p:tavLst>
                                        <p:tav tm="0">
                                          <p:val>
                                            <p:fltVal val="0"/>
                                          </p:val>
                                        </p:tav>
                                        <p:tav tm="100000">
                                          <p:val>
                                            <p:fltVal val="1"/>
                                          </p:val>
                                        </p:tav>
                                      </p:tavLst>
                                    </p:anim>
                                  </p:childTnLst>
                                </p:cTn>
                              </p:par>
                            </p:childTnLst>
                          </p:cTn>
                        </p:par>
                        <p:par>
                          <p:cTn id="83" fill="hold">
                            <p:stCondLst>
                              <p:cond delay="1900"/>
                            </p:stCondLst>
                            <p:childTnLst>
                              <p:par>
                                <p:cTn id="84" presetID="63" presetClass="entr" presetSubtype="0" fill="hold" nodeType="afterEffect">
                                  <p:stCondLst>
                                    <p:cond delay="0"/>
                                  </p:stCondLst>
                                  <p:childTnLst>
                                    <p:set>
                                      <p:cBhvr>
                                        <p:cTn id="85" dur="1" fill="hold">
                                          <p:stCondLst>
                                            <p:cond delay="0"/>
                                          </p:stCondLst>
                                        </p:cTn>
                                        <p:tgtEl>
                                          <p:spTgt spid="473"/>
                                        </p:tgtEl>
                                        <p:attrNameLst>
                                          <p:attrName>style.visibility</p:attrName>
                                        </p:attrNameLst>
                                      </p:cBhvr>
                                      <p:to>
                                        <p:strVal val="visible"/>
                                      </p:to>
                                    </p:set>
                                    <p:anim calcmode="lin" valueType="num">
                                      <p:cBhvr>
                                        <p:cTn id="86" dur="100" fill="hold"/>
                                        <p:tgtEl>
                                          <p:spTgt spid="473"/>
                                        </p:tgtEl>
                                        <p:attrNameLst>
                                          <p:attrName>drawProgress</p:attrName>
                                        </p:attrNameLst>
                                      </p:cBhvr>
                                      <p:tavLst>
                                        <p:tav tm="0">
                                          <p:val>
                                            <p:fltVal val="0"/>
                                          </p:val>
                                        </p:tav>
                                        <p:tav tm="100000">
                                          <p:val>
                                            <p:fltVal val="1"/>
                                          </p:val>
                                        </p:tav>
                                      </p:tavLst>
                                    </p:anim>
                                  </p:childTnLst>
                                </p:cTn>
                              </p:par>
                            </p:childTnLst>
                          </p:cTn>
                        </p:par>
                        <p:par>
                          <p:cTn id="87" fill="hold">
                            <p:stCondLst>
                              <p:cond delay="2000"/>
                            </p:stCondLst>
                            <p:childTnLst>
                              <p:par>
                                <p:cTn id="88" presetID="63" presetClass="entr" presetSubtype="0" fill="hold" nodeType="afterEffect">
                                  <p:stCondLst>
                                    <p:cond delay="0"/>
                                  </p:stCondLst>
                                  <p:childTnLst>
                                    <p:set>
                                      <p:cBhvr>
                                        <p:cTn id="89" dur="1" fill="hold">
                                          <p:stCondLst>
                                            <p:cond delay="0"/>
                                          </p:stCondLst>
                                        </p:cTn>
                                        <p:tgtEl>
                                          <p:spTgt spid="474"/>
                                        </p:tgtEl>
                                        <p:attrNameLst>
                                          <p:attrName>style.visibility</p:attrName>
                                        </p:attrNameLst>
                                      </p:cBhvr>
                                      <p:to>
                                        <p:strVal val="visible"/>
                                      </p:to>
                                    </p:set>
                                    <p:anim calcmode="lin" valueType="num">
                                      <p:cBhvr>
                                        <p:cTn id="90" dur="100" fill="hold"/>
                                        <p:tgtEl>
                                          <p:spTgt spid="474"/>
                                        </p:tgtEl>
                                        <p:attrNameLst>
                                          <p:attrName>drawProgress</p:attrName>
                                        </p:attrNameLst>
                                      </p:cBhvr>
                                      <p:tavLst>
                                        <p:tav tm="0">
                                          <p:val>
                                            <p:fltVal val="0"/>
                                          </p:val>
                                        </p:tav>
                                        <p:tav tm="100000">
                                          <p:val>
                                            <p:fltVal val="1"/>
                                          </p:val>
                                        </p:tav>
                                      </p:tavLst>
                                    </p:anim>
                                  </p:childTnLst>
                                </p:cTn>
                              </p:par>
                            </p:childTnLst>
                          </p:cTn>
                        </p:par>
                        <p:par>
                          <p:cTn id="91" fill="hold">
                            <p:stCondLst>
                              <p:cond delay="2100"/>
                            </p:stCondLst>
                            <p:childTnLst>
                              <p:par>
                                <p:cTn id="92" presetID="63" presetClass="entr" presetSubtype="0" fill="hold" nodeType="afterEffect">
                                  <p:stCondLst>
                                    <p:cond delay="0"/>
                                  </p:stCondLst>
                                  <p:childTnLst>
                                    <p:set>
                                      <p:cBhvr>
                                        <p:cTn id="93" dur="1" fill="hold">
                                          <p:stCondLst>
                                            <p:cond delay="0"/>
                                          </p:stCondLst>
                                        </p:cTn>
                                        <p:tgtEl>
                                          <p:spTgt spid="475"/>
                                        </p:tgtEl>
                                        <p:attrNameLst>
                                          <p:attrName>style.visibility</p:attrName>
                                        </p:attrNameLst>
                                      </p:cBhvr>
                                      <p:to>
                                        <p:strVal val="visible"/>
                                      </p:to>
                                    </p:set>
                                    <p:anim calcmode="lin" valueType="num">
                                      <p:cBhvr>
                                        <p:cTn id="94" dur="100" fill="hold"/>
                                        <p:tgtEl>
                                          <p:spTgt spid="475"/>
                                        </p:tgtEl>
                                        <p:attrNameLst>
                                          <p:attrName>drawProgress</p:attrName>
                                        </p:attrNameLst>
                                      </p:cBhvr>
                                      <p:tavLst>
                                        <p:tav tm="0">
                                          <p:val>
                                            <p:fltVal val="0"/>
                                          </p:val>
                                        </p:tav>
                                        <p:tav tm="100000">
                                          <p:val>
                                            <p:fltVal val="1"/>
                                          </p:val>
                                        </p:tav>
                                      </p:tavLst>
                                    </p:anim>
                                  </p:childTnLst>
                                </p:cTn>
                              </p:par>
                            </p:childTnLst>
                          </p:cTn>
                        </p:par>
                        <p:par>
                          <p:cTn id="95" fill="hold">
                            <p:stCondLst>
                              <p:cond delay="2200"/>
                            </p:stCondLst>
                            <p:childTnLst>
                              <p:par>
                                <p:cTn id="96" presetID="63" presetClass="entr" presetSubtype="0" fill="hold" nodeType="afterEffect">
                                  <p:stCondLst>
                                    <p:cond delay="0"/>
                                  </p:stCondLst>
                                  <p:childTnLst>
                                    <p:set>
                                      <p:cBhvr>
                                        <p:cTn id="97" dur="1" fill="hold">
                                          <p:stCondLst>
                                            <p:cond delay="0"/>
                                          </p:stCondLst>
                                        </p:cTn>
                                        <p:tgtEl>
                                          <p:spTgt spid="477"/>
                                        </p:tgtEl>
                                        <p:attrNameLst>
                                          <p:attrName>style.visibility</p:attrName>
                                        </p:attrNameLst>
                                      </p:cBhvr>
                                      <p:to>
                                        <p:strVal val="visible"/>
                                      </p:to>
                                    </p:set>
                                    <p:anim calcmode="lin" valueType="num">
                                      <p:cBhvr>
                                        <p:cTn id="98" dur="100" fill="hold"/>
                                        <p:tgtEl>
                                          <p:spTgt spid="477"/>
                                        </p:tgtEl>
                                        <p:attrNameLst>
                                          <p:attrName>drawProgress</p:attrName>
                                        </p:attrNameLst>
                                      </p:cBhvr>
                                      <p:tavLst>
                                        <p:tav tm="0">
                                          <p:val>
                                            <p:fltVal val="0"/>
                                          </p:val>
                                        </p:tav>
                                        <p:tav tm="100000">
                                          <p:val>
                                            <p:fltVal val="1"/>
                                          </p:val>
                                        </p:tav>
                                      </p:tavLst>
                                    </p:anim>
                                  </p:childTnLst>
                                </p:cTn>
                              </p:par>
                            </p:childTnLst>
                          </p:cTn>
                        </p:par>
                        <p:par>
                          <p:cTn id="99" fill="hold">
                            <p:stCondLst>
                              <p:cond delay="2300"/>
                            </p:stCondLst>
                            <p:childTnLst>
                              <p:par>
                                <p:cTn id="100" presetID="63" presetClass="entr" presetSubtype="0" fill="hold" nodeType="afterEffect">
                                  <p:stCondLst>
                                    <p:cond delay="0"/>
                                  </p:stCondLst>
                                  <p:childTnLst>
                                    <p:set>
                                      <p:cBhvr>
                                        <p:cTn id="101" dur="1" fill="hold">
                                          <p:stCondLst>
                                            <p:cond delay="0"/>
                                          </p:stCondLst>
                                        </p:cTn>
                                        <p:tgtEl>
                                          <p:spTgt spid="478"/>
                                        </p:tgtEl>
                                        <p:attrNameLst>
                                          <p:attrName>style.visibility</p:attrName>
                                        </p:attrNameLst>
                                      </p:cBhvr>
                                      <p:to>
                                        <p:strVal val="visible"/>
                                      </p:to>
                                    </p:set>
                                    <p:anim calcmode="lin" valueType="num">
                                      <p:cBhvr>
                                        <p:cTn id="102" dur="100" fill="hold"/>
                                        <p:tgtEl>
                                          <p:spTgt spid="478"/>
                                        </p:tgtEl>
                                        <p:attrNameLst>
                                          <p:attrName>drawProgress</p:attrName>
                                        </p:attrNameLst>
                                      </p:cBhvr>
                                      <p:tavLst>
                                        <p:tav tm="0">
                                          <p:val>
                                            <p:fltVal val="0"/>
                                          </p:val>
                                        </p:tav>
                                        <p:tav tm="100000">
                                          <p:val>
                                            <p:fltVal val="1"/>
                                          </p:val>
                                        </p:tav>
                                      </p:tavLst>
                                    </p:anim>
                                  </p:childTnLst>
                                </p:cTn>
                              </p:par>
                            </p:childTnLst>
                          </p:cTn>
                        </p:par>
                        <p:par>
                          <p:cTn id="103" fill="hold">
                            <p:stCondLst>
                              <p:cond delay="2400"/>
                            </p:stCondLst>
                            <p:childTnLst>
                              <p:par>
                                <p:cTn id="104" presetID="63" presetClass="entr" presetSubtype="0" fill="hold" nodeType="afterEffect">
                                  <p:stCondLst>
                                    <p:cond delay="0"/>
                                  </p:stCondLst>
                                  <p:childTnLst>
                                    <p:set>
                                      <p:cBhvr>
                                        <p:cTn id="105" dur="1" fill="hold">
                                          <p:stCondLst>
                                            <p:cond delay="0"/>
                                          </p:stCondLst>
                                        </p:cTn>
                                        <p:tgtEl>
                                          <p:spTgt spid="479"/>
                                        </p:tgtEl>
                                        <p:attrNameLst>
                                          <p:attrName>style.visibility</p:attrName>
                                        </p:attrNameLst>
                                      </p:cBhvr>
                                      <p:to>
                                        <p:strVal val="visible"/>
                                      </p:to>
                                    </p:set>
                                    <p:anim calcmode="lin" valueType="num">
                                      <p:cBhvr>
                                        <p:cTn id="106" dur="100" fill="hold"/>
                                        <p:tgtEl>
                                          <p:spTgt spid="479"/>
                                        </p:tgtEl>
                                        <p:attrNameLst>
                                          <p:attrName>drawProgress</p:attrName>
                                        </p:attrNameLst>
                                      </p:cBhvr>
                                      <p:tavLst>
                                        <p:tav tm="0">
                                          <p:val>
                                            <p:fltVal val="0"/>
                                          </p:val>
                                        </p:tav>
                                        <p:tav tm="100000">
                                          <p:val>
                                            <p:fltVal val="1"/>
                                          </p:val>
                                        </p:tav>
                                      </p:tavLst>
                                    </p:anim>
                                  </p:childTnLst>
                                </p:cTn>
                              </p:par>
                            </p:childTnLst>
                          </p:cTn>
                        </p:par>
                      </p:childTnLst>
                    </p:cTn>
                  </p:par>
                  <p:par>
                    <p:cTn id="107" fill="hold">
                      <p:stCondLst>
                        <p:cond delay="indefinite"/>
                      </p:stCondLst>
                      <p:childTnLst>
                        <p:par>
                          <p:cTn id="108" fill="hold">
                            <p:stCondLst>
                              <p:cond delay="0"/>
                            </p:stCondLst>
                            <p:childTnLst>
                              <p:par>
                                <p:cTn id="109" presetID="63" presetClass="entr" presetSubtype="0" fill="hold" nodeType="clickEffect">
                                  <p:stCondLst>
                                    <p:cond delay="0"/>
                                  </p:stCondLst>
                                  <p:childTnLst>
                                    <p:set>
                                      <p:cBhvr>
                                        <p:cTn id="110" dur="1" fill="hold">
                                          <p:stCondLst>
                                            <p:cond delay="0"/>
                                          </p:stCondLst>
                                        </p:cTn>
                                        <p:tgtEl>
                                          <p:spTgt spid="209"/>
                                        </p:tgtEl>
                                        <p:attrNameLst>
                                          <p:attrName>style.visibility</p:attrName>
                                        </p:attrNameLst>
                                      </p:cBhvr>
                                      <p:to>
                                        <p:strVal val="visible"/>
                                      </p:to>
                                    </p:set>
                                    <p:anim calcmode="lin" valueType="num">
                                      <p:cBhvr>
                                        <p:cTn id="111" dur="500" fill="hold"/>
                                        <p:tgtEl>
                                          <p:spTgt spid="209"/>
                                        </p:tgtEl>
                                        <p:attrNameLst>
                                          <p:attrName>drawProgress</p:attrName>
                                        </p:attrNameLst>
                                      </p:cBhvr>
                                      <p:tavLst>
                                        <p:tav tm="0">
                                          <p:val>
                                            <p:fltVal val="0"/>
                                          </p:val>
                                        </p:tav>
                                        <p:tav tm="100000">
                                          <p:val>
                                            <p:fltVal val="1"/>
                                          </p:val>
                                        </p:tav>
                                      </p:tavLst>
                                    </p:anim>
                                  </p:childTnLst>
                                </p:cTn>
                              </p:par>
                            </p:childTnLst>
                          </p:cTn>
                        </p:par>
                        <p:par>
                          <p:cTn id="112" fill="hold">
                            <p:stCondLst>
                              <p:cond delay="500"/>
                            </p:stCondLst>
                            <p:childTnLst>
                              <p:par>
                                <p:cTn id="113" presetID="63" presetClass="entr" presetSubtype="0" fill="hold" nodeType="afterEffect">
                                  <p:stCondLst>
                                    <p:cond delay="0"/>
                                  </p:stCondLst>
                                  <p:childTnLst>
                                    <p:set>
                                      <p:cBhvr>
                                        <p:cTn id="114" dur="1" fill="hold">
                                          <p:stCondLst>
                                            <p:cond delay="0"/>
                                          </p:stCondLst>
                                        </p:cTn>
                                        <p:tgtEl>
                                          <p:spTgt spid="208"/>
                                        </p:tgtEl>
                                        <p:attrNameLst>
                                          <p:attrName>style.visibility</p:attrName>
                                        </p:attrNameLst>
                                      </p:cBhvr>
                                      <p:to>
                                        <p:strVal val="visible"/>
                                      </p:to>
                                    </p:set>
                                    <p:anim calcmode="lin" valueType="num">
                                      <p:cBhvr>
                                        <p:cTn id="115" dur="500" fill="hold"/>
                                        <p:tgtEl>
                                          <p:spTgt spid="208"/>
                                        </p:tgtEl>
                                        <p:attrNameLst>
                                          <p:attrName>drawProgress</p:attrName>
                                        </p:attrNameLst>
                                      </p:cBhvr>
                                      <p:tavLst>
                                        <p:tav tm="0">
                                          <p:val>
                                            <p:fltVal val="0"/>
                                          </p:val>
                                        </p:tav>
                                        <p:tav tm="100000">
                                          <p:val>
                                            <p:fltVal val="1"/>
                                          </p:val>
                                        </p:tav>
                                      </p:tavLst>
                                    </p:anim>
                                  </p:childTnLst>
                                </p:cTn>
                              </p:par>
                            </p:childTnLst>
                          </p:cTn>
                        </p:par>
                        <p:par>
                          <p:cTn id="116" fill="hold">
                            <p:stCondLst>
                              <p:cond delay="1000"/>
                            </p:stCondLst>
                            <p:childTnLst>
                              <p:par>
                                <p:cTn id="117" presetID="63" presetClass="entr" presetSubtype="0" fill="hold" nodeType="afterEffect">
                                  <p:stCondLst>
                                    <p:cond delay="0"/>
                                  </p:stCondLst>
                                  <p:childTnLst>
                                    <p:set>
                                      <p:cBhvr>
                                        <p:cTn id="118" dur="1" fill="hold">
                                          <p:stCondLst>
                                            <p:cond delay="0"/>
                                          </p:stCondLst>
                                        </p:cTn>
                                        <p:tgtEl>
                                          <p:spTgt spid="207"/>
                                        </p:tgtEl>
                                        <p:attrNameLst>
                                          <p:attrName>style.visibility</p:attrName>
                                        </p:attrNameLst>
                                      </p:cBhvr>
                                      <p:to>
                                        <p:strVal val="visible"/>
                                      </p:to>
                                    </p:set>
                                    <p:anim calcmode="lin" valueType="num">
                                      <p:cBhvr>
                                        <p:cTn id="119" dur="500" fill="hold"/>
                                        <p:tgtEl>
                                          <p:spTgt spid="207"/>
                                        </p:tgtEl>
                                        <p:attrNameLst>
                                          <p:attrName>drawProgress</p:attrName>
                                        </p:attrNameLst>
                                      </p:cBhvr>
                                      <p:tavLst>
                                        <p:tav tm="0">
                                          <p:val>
                                            <p:fltVal val="0"/>
                                          </p:val>
                                        </p:tav>
                                        <p:tav tm="100000">
                                          <p:val>
                                            <p:fltVal val="1"/>
                                          </p:val>
                                        </p:tav>
                                      </p:tavLst>
                                    </p:anim>
                                  </p:childTnLst>
                                </p:cTn>
                              </p:par>
                            </p:childTnLst>
                          </p:cTn>
                        </p:par>
                        <p:par>
                          <p:cTn id="120" fill="hold">
                            <p:stCondLst>
                              <p:cond delay="1500"/>
                            </p:stCondLst>
                            <p:childTnLst>
                              <p:par>
                                <p:cTn id="121" presetID="63" presetClass="entr" presetSubtype="0" fill="hold" nodeType="afterEffect">
                                  <p:stCondLst>
                                    <p:cond delay="0"/>
                                  </p:stCondLst>
                                  <p:childTnLst>
                                    <p:set>
                                      <p:cBhvr>
                                        <p:cTn id="122" dur="1" fill="hold">
                                          <p:stCondLst>
                                            <p:cond delay="0"/>
                                          </p:stCondLst>
                                        </p:cTn>
                                        <p:tgtEl>
                                          <p:spTgt spid="212"/>
                                        </p:tgtEl>
                                        <p:attrNameLst>
                                          <p:attrName>style.visibility</p:attrName>
                                        </p:attrNameLst>
                                      </p:cBhvr>
                                      <p:to>
                                        <p:strVal val="visible"/>
                                      </p:to>
                                    </p:set>
                                    <p:anim calcmode="lin" valueType="num">
                                      <p:cBhvr>
                                        <p:cTn id="123" dur="500" fill="hold"/>
                                        <p:tgtEl>
                                          <p:spTgt spid="212"/>
                                        </p:tgtEl>
                                        <p:attrNameLst>
                                          <p:attrName>drawProgress</p:attrName>
                                        </p:attrNameLst>
                                      </p:cBhvr>
                                      <p:tavLst>
                                        <p:tav tm="0">
                                          <p:val>
                                            <p:fltVal val="0"/>
                                          </p:val>
                                        </p:tav>
                                        <p:tav tm="100000">
                                          <p:val>
                                            <p:fltVal val="1"/>
                                          </p:val>
                                        </p:tav>
                                      </p:tavLst>
                                    </p:anim>
                                  </p:childTnLst>
                                </p:cTn>
                              </p:par>
                            </p:childTnLst>
                          </p:cTn>
                        </p:par>
                        <p:par>
                          <p:cTn id="124" fill="hold">
                            <p:stCondLst>
                              <p:cond delay="2000"/>
                            </p:stCondLst>
                            <p:childTnLst>
                              <p:par>
                                <p:cTn id="125" presetID="63" presetClass="entr" presetSubtype="0" fill="hold" nodeType="afterEffect">
                                  <p:stCondLst>
                                    <p:cond delay="0"/>
                                  </p:stCondLst>
                                  <p:childTnLst>
                                    <p:set>
                                      <p:cBhvr>
                                        <p:cTn id="126" dur="1" fill="hold">
                                          <p:stCondLst>
                                            <p:cond delay="0"/>
                                          </p:stCondLst>
                                        </p:cTn>
                                        <p:tgtEl>
                                          <p:spTgt spid="218"/>
                                        </p:tgtEl>
                                        <p:attrNameLst>
                                          <p:attrName>style.visibility</p:attrName>
                                        </p:attrNameLst>
                                      </p:cBhvr>
                                      <p:to>
                                        <p:strVal val="visible"/>
                                      </p:to>
                                    </p:set>
                                    <p:anim calcmode="lin" valueType="num">
                                      <p:cBhvr>
                                        <p:cTn id="127" dur="500" fill="hold"/>
                                        <p:tgtEl>
                                          <p:spTgt spid="218"/>
                                        </p:tgtEl>
                                        <p:attrNameLst>
                                          <p:attrName>drawProgress</p:attrName>
                                        </p:attrNameLst>
                                      </p:cBhvr>
                                      <p:tavLst>
                                        <p:tav tm="0">
                                          <p:val>
                                            <p:fltVal val="0"/>
                                          </p:val>
                                        </p:tav>
                                        <p:tav tm="100000">
                                          <p:val>
                                            <p:fltVal val="1"/>
                                          </p:val>
                                        </p:tav>
                                      </p:tavLst>
                                    </p:anim>
                                  </p:childTnLst>
                                </p:cTn>
                              </p:par>
                            </p:childTnLst>
                          </p:cTn>
                        </p:par>
                        <p:par>
                          <p:cTn id="128" fill="hold">
                            <p:stCondLst>
                              <p:cond delay="2500"/>
                            </p:stCondLst>
                            <p:childTnLst>
                              <p:par>
                                <p:cTn id="129" presetID="63" presetClass="entr" presetSubtype="0" fill="hold" nodeType="afterEffect">
                                  <p:stCondLst>
                                    <p:cond delay="0"/>
                                  </p:stCondLst>
                                  <p:childTnLst>
                                    <p:set>
                                      <p:cBhvr>
                                        <p:cTn id="130" dur="1" fill="hold">
                                          <p:stCondLst>
                                            <p:cond delay="0"/>
                                          </p:stCondLst>
                                        </p:cTn>
                                        <p:tgtEl>
                                          <p:spTgt spid="224"/>
                                        </p:tgtEl>
                                        <p:attrNameLst>
                                          <p:attrName>style.visibility</p:attrName>
                                        </p:attrNameLst>
                                      </p:cBhvr>
                                      <p:to>
                                        <p:strVal val="visible"/>
                                      </p:to>
                                    </p:set>
                                    <p:anim calcmode="lin" valueType="num">
                                      <p:cBhvr>
                                        <p:cTn id="131" dur="500" fill="hold"/>
                                        <p:tgtEl>
                                          <p:spTgt spid="224"/>
                                        </p:tgtEl>
                                        <p:attrNameLst>
                                          <p:attrName>drawProgress</p:attrName>
                                        </p:attrNameLst>
                                      </p:cBhvr>
                                      <p:tavLst>
                                        <p:tav tm="0">
                                          <p:val>
                                            <p:fltVal val="0"/>
                                          </p:val>
                                        </p:tav>
                                        <p:tav tm="100000">
                                          <p:val>
                                            <p:fltVal val="1"/>
                                          </p:val>
                                        </p:tav>
                                      </p:tavLst>
                                    </p:anim>
                                  </p:childTnLst>
                                </p:cTn>
                              </p:par>
                            </p:childTnLst>
                          </p:cTn>
                        </p:par>
                      </p:childTnLst>
                    </p:cTn>
                  </p:par>
                  <p:par>
                    <p:cTn id="132" fill="hold">
                      <p:stCondLst>
                        <p:cond delay="indefinite"/>
                      </p:stCondLst>
                      <p:childTnLst>
                        <p:par>
                          <p:cTn id="133" fill="hold">
                            <p:stCondLst>
                              <p:cond delay="0"/>
                            </p:stCondLst>
                            <p:childTnLst>
                              <p:par>
                                <p:cTn id="134" presetID="63" presetClass="entr" presetSubtype="0" fill="hold" nodeType="clickEffect">
                                  <p:stCondLst>
                                    <p:cond delay="0"/>
                                  </p:stCondLst>
                                  <p:childTnLst>
                                    <p:set>
                                      <p:cBhvr>
                                        <p:cTn id="135" dur="1" fill="hold">
                                          <p:stCondLst>
                                            <p:cond delay="0"/>
                                          </p:stCondLst>
                                        </p:cTn>
                                        <p:tgtEl>
                                          <p:spTgt spid="358"/>
                                        </p:tgtEl>
                                        <p:attrNameLst>
                                          <p:attrName>style.visibility</p:attrName>
                                        </p:attrNameLst>
                                      </p:cBhvr>
                                      <p:to>
                                        <p:strVal val="visible"/>
                                      </p:to>
                                    </p:set>
                                    <p:anim calcmode="lin" valueType="num">
                                      <p:cBhvr>
                                        <p:cTn id="136" dur="2000" fill="hold"/>
                                        <p:tgtEl>
                                          <p:spTgt spid="358"/>
                                        </p:tgtEl>
                                        <p:attrNameLst>
                                          <p:attrName>drawProgress</p:attrName>
                                        </p:attrNameLst>
                                      </p:cBhvr>
                                      <p:tavLst>
                                        <p:tav tm="0">
                                          <p:val>
                                            <p:fltVal val="0"/>
                                          </p:val>
                                        </p:tav>
                                        <p:tav tm="100000">
                                          <p:val>
                                            <p:fltVal val="1"/>
                                          </p:val>
                                        </p:tav>
                                      </p:tavLst>
                                    </p:anim>
                                  </p:childTnLst>
                                </p:cTn>
                              </p:par>
                              <p:par>
                                <p:cTn id="137" presetID="63" presetClass="entr" presetSubtype="0" fill="hold" nodeType="withEffect">
                                  <p:stCondLst>
                                    <p:cond delay="0"/>
                                  </p:stCondLst>
                                  <p:childTnLst>
                                    <p:set>
                                      <p:cBhvr>
                                        <p:cTn id="138" dur="1" fill="hold">
                                          <p:stCondLst>
                                            <p:cond delay="0"/>
                                          </p:stCondLst>
                                        </p:cTn>
                                        <p:tgtEl>
                                          <p:spTgt spid="494"/>
                                        </p:tgtEl>
                                        <p:attrNameLst>
                                          <p:attrName>style.visibility</p:attrName>
                                        </p:attrNameLst>
                                      </p:cBhvr>
                                      <p:to>
                                        <p:strVal val="visible"/>
                                      </p:to>
                                    </p:set>
                                    <p:anim calcmode="lin" valueType="num">
                                      <p:cBhvr>
                                        <p:cTn id="139" dur="100" fill="hold"/>
                                        <p:tgtEl>
                                          <p:spTgt spid="494"/>
                                        </p:tgtEl>
                                        <p:attrNameLst>
                                          <p:attrName>drawProgress</p:attrName>
                                        </p:attrNameLst>
                                      </p:cBhvr>
                                      <p:tavLst>
                                        <p:tav tm="0">
                                          <p:val>
                                            <p:fltVal val="0"/>
                                          </p:val>
                                        </p:tav>
                                        <p:tav tm="100000">
                                          <p:val>
                                            <p:fltVal val="1"/>
                                          </p:val>
                                        </p:tav>
                                      </p:tavLst>
                                    </p:anim>
                                  </p:childTnLst>
                                </p:cTn>
                              </p:par>
                            </p:childTnLst>
                          </p:cTn>
                        </p:par>
                      </p:childTnLst>
                    </p:cTn>
                  </p:par>
                  <p:par>
                    <p:cTn id="140" fill="hold">
                      <p:stCondLst>
                        <p:cond delay="indefinite"/>
                      </p:stCondLst>
                      <p:childTnLst>
                        <p:par>
                          <p:cTn id="141" fill="hold">
                            <p:stCondLst>
                              <p:cond delay="0"/>
                            </p:stCondLst>
                            <p:childTnLst>
                              <p:par>
                                <p:cTn id="142" presetID="63" presetClass="entr" presetSubtype="0" fill="hold" nodeType="clickEffect">
                                  <p:stCondLst>
                                    <p:cond delay="0"/>
                                  </p:stCondLst>
                                  <p:childTnLst>
                                    <p:set>
                                      <p:cBhvr>
                                        <p:cTn id="143" dur="1" fill="hold">
                                          <p:stCondLst>
                                            <p:cond delay="0"/>
                                          </p:stCondLst>
                                        </p:cTn>
                                        <p:tgtEl>
                                          <p:spTgt spid="366"/>
                                        </p:tgtEl>
                                        <p:attrNameLst>
                                          <p:attrName>style.visibility</p:attrName>
                                        </p:attrNameLst>
                                      </p:cBhvr>
                                      <p:to>
                                        <p:strVal val="visible"/>
                                      </p:to>
                                    </p:set>
                                    <p:anim calcmode="lin" valueType="num">
                                      <p:cBhvr>
                                        <p:cTn id="144" dur="100" fill="hold"/>
                                        <p:tgtEl>
                                          <p:spTgt spid="366"/>
                                        </p:tgtEl>
                                        <p:attrNameLst>
                                          <p:attrName>drawProgress</p:attrName>
                                        </p:attrNameLst>
                                      </p:cBhvr>
                                      <p:tavLst>
                                        <p:tav tm="0">
                                          <p:val>
                                            <p:fltVal val="0"/>
                                          </p:val>
                                        </p:tav>
                                        <p:tav tm="100000">
                                          <p:val>
                                            <p:fltVal val="1"/>
                                          </p:val>
                                        </p:tav>
                                      </p:tavLst>
                                    </p:anim>
                                  </p:childTnLst>
                                </p:cTn>
                              </p:par>
                            </p:childTnLst>
                          </p:cTn>
                        </p:par>
                        <p:par>
                          <p:cTn id="145" fill="hold">
                            <p:stCondLst>
                              <p:cond delay="300"/>
                            </p:stCondLst>
                            <p:childTnLst>
                              <p:par>
                                <p:cTn id="146" presetID="63" presetClass="entr" presetSubtype="0" fill="hold" nodeType="afterEffect">
                                  <p:stCondLst>
                                    <p:cond delay="0"/>
                                  </p:stCondLst>
                                  <p:childTnLst>
                                    <p:set>
                                      <p:cBhvr>
                                        <p:cTn id="147" dur="1" fill="hold">
                                          <p:stCondLst>
                                            <p:cond delay="0"/>
                                          </p:stCondLst>
                                        </p:cTn>
                                        <p:tgtEl>
                                          <p:spTgt spid="359"/>
                                        </p:tgtEl>
                                        <p:attrNameLst>
                                          <p:attrName>style.visibility</p:attrName>
                                        </p:attrNameLst>
                                      </p:cBhvr>
                                      <p:to>
                                        <p:strVal val="visible"/>
                                      </p:to>
                                    </p:set>
                                    <p:anim calcmode="lin" valueType="num">
                                      <p:cBhvr>
                                        <p:cTn id="148" dur="100" fill="hold"/>
                                        <p:tgtEl>
                                          <p:spTgt spid="359"/>
                                        </p:tgtEl>
                                        <p:attrNameLst>
                                          <p:attrName>drawProgress</p:attrName>
                                        </p:attrNameLst>
                                      </p:cBhvr>
                                      <p:tavLst>
                                        <p:tav tm="0">
                                          <p:val>
                                            <p:fltVal val="0"/>
                                          </p:val>
                                        </p:tav>
                                        <p:tav tm="100000">
                                          <p:val>
                                            <p:fltVal val="1"/>
                                          </p:val>
                                        </p:tav>
                                      </p:tavLst>
                                    </p:anim>
                                  </p:childTnLst>
                                </p:cTn>
                              </p:par>
                            </p:childTnLst>
                          </p:cTn>
                        </p:par>
                        <p:par>
                          <p:cTn id="149" fill="hold">
                            <p:stCondLst>
                              <p:cond delay="400"/>
                            </p:stCondLst>
                            <p:childTnLst>
                              <p:par>
                                <p:cTn id="150" presetID="63" presetClass="entr" presetSubtype="0" fill="hold" nodeType="afterEffect">
                                  <p:stCondLst>
                                    <p:cond delay="0"/>
                                  </p:stCondLst>
                                  <p:childTnLst>
                                    <p:set>
                                      <p:cBhvr>
                                        <p:cTn id="151" dur="1" fill="hold">
                                          <p:stCondLst>
                                            <p:cond delay="0"/>
                                          </p:stCondLst>
                                        </p:cTn>
                                        <p:tgtEl>
                                          <p:spTgt spid="360"/>
                                        </p:tgtEl>
                                        <p:attrNameLst>
                                          <p:attrName>style.visibility</p:attrName>
                                        </p:attrNameLst>
                                      </p:cBhvr>
                                      <p:to>
                                        <p:strVal val="visible"/>
                                      </p:to>
                                    </p:set>
                                    <p:anim calcmode="lin" valueType="num">
                                      <p:cBhvr>
                                        <p:cTn id="152" dur="100" fill="hold"/>
                                        <p:tgtEl>
                                          <p:spTgt spid="360"/>
                                        </p:tgtEl>
                                        <p:attrNameLst>
                                          <p:attrName>drawProgress</p:attrName>
                                        </p:attrNameLst>
                                      </p:cBhvr>
                                      <p:tavLst>
                                        <p:tav tm="0">
                                          <p:val>
                                            <p:fltVal val="0"/>
                                          </p:val>
                                        </p:tav>
                                        <p:tav tm="100000">
                                          <p:val>
                                            <p:fltVal val="1"/>
                                          </p:val>
                                        </p:tav>
                                      </p:tavLst>
                                    </p:anim>
                                  </p:childTnLst>
                                </p:cTn>
                              </p:par>
                            </p:childTnLst>
                          </p:cTn>
                        </p:par>
                        <p:par>
                          <p:cTn id="153" fill="hold">
                            <p:stCondLst>
                              <p:cond delay="500"/>
                            </p:stCondLst>
                            <p:childTnLst>
                              <p:par>
                                <p:cTn id="154" presetID="63" presetClass="entr" presetSubtype="0" fill="hold" nodeType="afterEffect">
                                  <p:stCondLst>
                                    <p:cond delay="0"/>
                                  </p:stCondLst>
                                  <p:childTnLst>
                                    <p:set>
                                      <p:cBhvr>
                                        <p:cTn id="155" dur="1" fill="hold">
                                          <p:stCondLst>
                                            <p:cond delay="0"/>
                                          </p:stCondLst>
                                        </p:cTn>
                                        <p:tgtEl>
                                          <p:spTgt spid="361"/>
                                        </p:tgtEl>
                                        <p:attrNameLst>
                                          <p:attrName>style.visibility</p:attrName>
                                        </p:attrNameLst>
                                      </p:cBhvr>
                                      <p:to>
                                        <p:strVal val="visible"/>
                                      </p:to>
                                    </p:set>
                                    <p:anim calcmode="lin" valueType="num">
                                      <p:cBhvr>
                                        <p:cTn id="156" dur="100" fill="hold"/>
                                        <p:tgtEl>
                                          <p:spTgt spid="361"/>
                                        </p:tgtEl>
                                        <p:attrNameLst>
                                          <p:attrName>drawProgress</p:attrName>
                                        </p:attrNameLst>
                                      </p:cBhvr>
                                      <p:tavLst>
                                        <p:tav tm="0">
                                          <p:val>
                                            <p:fltVal val="0"/>
                                          </p:val>
                                        </p:tav>
                                        <p:tav tm="100000">
                                          <p:val>
                                            <p:fltVal val="1"/>
                                          </p:val>
                                        </p:tav>
                                      </p:tavLst>
                                    </p:anim>
                                  </p:childTnLst>
                                </p:cTn>
                              </p:par>
                            </p:childTnLst>
                          </p:cTn>
                        </p:par>
                        <p:par>
                          <p:cTn id="157" fill="hold">
                            <p:stCondLst>
                              <p:cond delay="600"/>
                            </p:stCondLst>
                            <p:childTnLst>
                              <p:par>
                                <p:cTn id="158" presetID="63" presetClass="entr" presetSubtype="0" fill="hold" nodeType="afterEffect">
                                  <p:stCondLst>
                                    <p:cond delay="0"/>
                                  </p:stCondLst>
                                  <p:childTnLst>
                                    <p:set>
                                      <p:cBhvr>
                                        <p:cTn id="159" dur="1" fill="hold">
                                          <p:stCondLst>
                                            <p:cond delay="0"/>
                                          </p:stCondLst>
                                        </p:cTn>
                                        <p:tgtEl>
                                          <p:spTgt spid="3"/>
                                        </p:tgtEl>
                                        <p:attrNameLst>
                                          <p:attrName>style.visibility</p:attrName>
                                        </p:attrNameLst>
                                      </p:cBhvr>
                                      <p:to>
                                        <p:strVal val="visible"/>
                                      </p:to>
                                    </p:set>
                                    <p:anim calcmode="lin" valueType="num">
                                      <p:cBhvr>
                                        <p:cTn id="160" dur="100" fill="hold"/>
                                        <p:tgtEl>
                                          <p:spTgt spid="3"/>
                                        </p:tgtEl>
                                        <p:attrNameLst>
                                          <p:attrName>drawProgress</p:attrName>
                                        </p:attrNameLst>
                                      </p:cBhvr>
                                      <p:tavLst>
                                        <p:tav tm="0">
                                          <p:val>
                                            <p:fltVal val="0"/>
                                          </p:val>
                                        </p:tav>
                                        <p:tav tm="100000">
                                          <p:val>
                                            <p:fltVal val="1"/>
                                          </p:val>
                                        </p:tav>
                                      </p:tavLst>
                                    </p:anim>
                                  </p:childTnLst>
                                </p:cTn>
                              </p:par>
                            </p:childTnLst>
                          </p:cTn>
                        </p:par>
                        <p:par>
                          <p:cTn id="161" fill="hold">
                            <p:stCondLst>
                              <p:cond delay="700"/>
                            </p:stCondLst>
                            <p:childTnLst>
                              <p:par>
                                <p:cTn id="162" presetID="63" presetClass="entr" presetSubtype="0" fill="hold" nodeType="afterEffect">
                                  <p:stCondLst>
                                    <p:cond delay="0"/>
                                  </p:stCondLst>
                                  <p:childTnLst>
                                    <p:set>
                                      <p:cBhvr>
                                        <p:cTn id="163" dur="1" fill="hold">
                                          <p:stCondLst>
                                            <p:cond delay="0"/>
                                          </p:stCondLst>
                                        </p:cTn>
                                        <p:tgtEl>
                                          <p:spTgt spid="4"/>
                                        </p:tgtEl>
                                        <p:attrNameLst>
                                          <p:attrName>style.visibility</p:attrName>
                                        </p:attrNameLst>
                                      </p:cBhvr>
                                      <p:to>
                                        <p:strVal val="visible"/>
                                      </p:to>
                                    </p:set>
                                    <p:anim calcmode="lin" valueType="num">
                                      <p:cBhvr>
                                        <p:cTn id="164" dur="100" fill="hold"/>
                                        <p:tgtEl>
                                          <p:spTgt spid="4"/>
                                        </p:tgtEl>
                                        <p:attrNameLst>
                                          <p:attrName>drawProgress</p:attrName>
                                        </p:attrNameLst>
                                      </p:cBhvr>
                                      <p:tavLst>
                                        <p:tav tm="0">
                                          <p:val>
                                            <p:fltVal val="0"/>
                                          </p:val>
                                        </p:tav>
                                        <p:tav tm="100000">
                                          <p:val>
                                            <p:fltVal val="1"/>
                                          </p:val>
                                        </p:tav>
                                      </p:tavLst>
                                    </p:anim>
                                  </p:childTnLst>
                                </p:cTn>
                              </p:par>
                            </p:childTnLst>
                          </p:cTn>
                        </p:par>
                        <p:par>
                          <p:cTn id="165" fill="hold">
                            <p:stCondLst>
                              <p:cond delay="800"/>
                            </p:stCondLst>
                            <p:childTnLst>
                              <p:par>
                                <p:cTn id="166" presetID="63" presetClass="entr" presetSubtype="0" fill="hold" nodeType="afterEffect">
                                  <p:stCondLst>
                                    <p:cond delay="0"/>
                                  </p:stCondLst>
                                  <p:childTnLst>
                                    <p:set>
                                      <p:cBhvr>
                                        <p:cTn id="167" dur="1" fill="hold">
                                          <p:stCondLst>
                                            <p:cond delay="0"/>
                                          </p:stCondLst>
                                        </p:cTn>
                                        <p:tgtEl>
                                          <p:spTgt spid="362"/>
                                        </p:tgtEl>
                                        <p:attrNameLst>
                                          <p:attrName>style.visibility</p:attrName>
                                        </p:attrNameLst>
                                      </p:cBhvr>
                                      <p:to>
                                        <p:strVal val="visible"/>
                                      </p:to>
                                    </p:set>
                                    <p:anim calcmode="lin" valueType="num">
                                      <p:cBhvr>
                                        <p:cTn id="168" dur="100" fill="hold"/>
                                        <p:tgtEl>
                                          <p:spTgt spid="362"/>
                                        </p:tgtEl>
                                        <p:attrNameLst>
                                          <p:attrName>drawProgress</p:attrName>
                                        </p:attrNameLst>
                                      </p:cBhvr>
                                      <p:tavLst>
                                        <p:tav tm="0">
                                          <p:val>
                                            <p:fltVal val="0"/>
                                          </p:val>
                                        </p:tav>
                                        <p:tav tm="100000">
                                          <p:val>
                                            <p:fltVal val="1"/>
                                          </p:val>
                                        </p:tav>
                                      </p:tavLst>
                                    </p:anim>
                                  </p:childTnLst>
                                </p:cTn>
                              </p:par>
                            </p:childTnLst>
                          </p:cTn>
                        </p:par>
                        <p:par>
                          <p:cTn id="169" fill="hold">
                            <p:stCondLst>
                              <p:cond delay="900"/>
                            </p:stCondLst>
                            <p:childTnLst>
                              <p:par>
                                <p:cTn id="170" presetID="63" presetClass="entr" presetSubtype="0" fill="hold" nodeType="afterEffect">
                                  <p:stCondLst>
                                    <p:cond delay="0"/>
                                  </p:stCondLst>
                                  <p:childTnLst>
                                    <p:set>
                                      <p:cBhvr>
                                        <p:cTn id="171" dur="1" fill="hold">
                                          <p:stCondLst>
                                            <p:cond delay="0"/>
                                          </p:stCondLst>
                                        </p:cTn>
                                        <p:tgtEl>
                                          <p:spTgt spid="364"/>
                                        </p:tgtEl>
                                        <p:attrNameLst>
                                          <p:attrName>style.visibility</p:attrName>
                                        </p:attrNameLst>
                                      </p:cBhvr>
                                      <p:to>
                                        <p:strVal val="visible"/>
                                      </p:to>
                                    </p:set>
                                    <p:anim calcmode="lin" valueType="num">
                                      <p:cBhvr>
                                        <p:cTn id="172" dur="100" fill="hold"/>
                                        <p:tgtEl>
                                          <p:spTgt spid="364"/>
                                        </p:tgtEl>
                                        <p:attrNameLst>
                                          <p:attrName>drawProgress</p:attrName>
                                        </p:attrNameLst>
                                      </p:cBhvr>
                                      <p:tavLst>
                                        <p:tav tm="0">
                                          <p:val>
                                            <p:fltVal val="0"/>
                                          </p:val>
                                        </p:tav>
                                        <p:tav tm="100000">
                                          <p:val>
                                            <p:fltVal val="1"/>
                                          </p:val>
                                        </p:tav>
                                      </p:tavLst>
                                    </p:anim>
                                  </p:childTnLst>
                                </p:cTn>
                              </p:par>
                            </p:childTnLst>
                          </p:cTn>
                        </p:par>
                        <p:par>
                          <p:cTn id="173" fill="hold">
                            <p:stCondLst>
                              <p:cond delay="1000"/>
                            </p:stCondLst>
                            <p:childTnLst>
                              <p:par>
                                <p:cTn id="174" presetID="63" presetClass="entr" presetSubtype="0" fill="hold" nodeType="afterEffect">
                                  <p:stCondLst>
                                    <p:cond delay="0"/>
                                  </p:stCondLst>
                                  <p:childTnLst>
                                    <p:set>
                                      <p:cBhvr>
                                        <p:cTn id="175" dur="1" fill="hold">
                                          <p:stCondLst>
                                            <p:cond delay="0"/>
                                          </p:stCondLst>
                                        </p:cTn>
                                        <p:tgtEl>
                                          <p:spTgt spid="382"/>
                                        </p:tgtEl>
                                        <p:attrNameLst>
                                          <p:attrName>style.visibility</p:attrName>
                                        </p:attrNameLst>
                                      </p:cBhvr>
                                      <p:to>
                                        <p:strVal val="visible"/>
                                      </p:to>
                                    </p:set>
                                    <p:anim calcmode="lin" valueType="num">
                                      <p:cBhvr>
                                        <p:cTn id="176" dur="100" fill="hold"/>
                                        <p:tgtEl>
                                          <p:spTgt spid="382"/>
                                        </p:tgtEl>
                                        <p:attrNameLst>
                                          <p:attrName>drawProgress</p:attrName>
                                        </p:attrNameLst>
                                      </p:cBhvr>
                                      <p:tavLst>
                                        <p:tav tm="0">
                                          <p:val>
                                            <p:fltVal val="0"/>
                                          </p:val>
                                        </p:tav>
                                        <p:tav tm="100000">
                                          <p:val>
                                            <p:fltVal val="1"/>
                                          </p:val>
                                        </p:tav>
                                      </p:tavLst>
                                    </p:anim>
                                  </p:childTnLst>
                                </p:cTn>
                              </p:par>
                            </p:childTnLst>
                          </p:cTn>
                        </p:par>
                        <p:par>
                          <p:cTn id="177" fill="hold">
                            <p:stCondLst>
                              <p:cond delay="1100"/>
                            </p:stCondLst>
                            <p:childTnLst>
                              <p:par>
                                <p:cTn id="178" presetID="63" presetClass="entr" presetSubtype="0" fill="hold" nodeType="afterEffect">
                                  <p:stCondLst>
                                    <p:cond delay="0"/>
                                  </p:stCondLst>
                                  <p:childTnLst>
                                    <p:set>
                                      <p:cBhvr>
                                        <p:cTn id="179" dur="1" fill="hold">
                                          <p:stCondLst>
                                            <p:cond delay="0"/>
                                          </p:stCondLst>
                                        </p:cTn>
                                        <p:tgtEl>
                                          <p:spTgt spid="383"/>
                                        </p:tgtEl>
                                        <p:attrNameLst>
                                          <p:attrName>style.visibility</p:attrName>
                                        </p:attrNameLst>
                                      </p:cBhvr>
                                      <p:to>
                                        <p:strVal val="visible"/>
                                      </p:to>
                                    </p:set>
                                    <p:anim calcmode="lin" valueType="num">
                                      <p:cBhvr>
                                        <p:cTn id="180" dur="100" fill="hold"/>
                                        <p:tgtEl>
                                          <p:spTgt spid="383"/>
                                        </p:tgtEl>
                                        <p:attrNameLst>
                                          <p:attrName>drawProgress</p:attrName>
                                        </p:attrNameLst>
                                      </p:cBhvr>
                                      <p:tavLst>
                                        <p:tav tm="0">
                                          <p:val>
                                            <p:fltVal val="0"/>
                                          </p:val>
                                        </p:tav>
                                        <p:tav tm="100000">
                                          <p:val>
                                            <p:fltVal val="1"/>
                                          </p:val>
                                        </p:tav>
                                      </p:tavLst>
                                    </p:anim>
                                  </p:childTnLst>
                                </p:cTn>
                              </p:par>
                            </p:childTnLst>
                          </p:cTn>
                        </p:par>
                        <p:par>
                          <p:cTn id="181" fill="hold">
                            <p:stCondLst>
                              <p:cond delay="1200"/>
                            </p:stCondLst>
                            <p:childTnLst>
                              <p:par>
                                <p:cTn id="182" presetID="63" presetClass="entr" presetSubtype="0" fill="hold" nodeType="afterEffect">
                                  <p:stCondLst>
                                    <p:cond delay="0"/>
                                  </p:stCondLst>
                                  <p:childTnLst>
                                    <p:set>
                                      <p:cBhvr>
                                        <p:cTn id="183" dur="1" fill="hold">
                                          <p:stCondLst>
                                            <p:cond delay="0"/>
                                          </p:stCondLst>
                                        </p:cTn>
                                        <p:tgtEl>
                                          <p:spTgt spid="385"/>
                                        </p:tgtEl>
                                        <p:attrNameLst>
                                          <p:attrName>style.visibility</p:attrName>
                                        </p:attrNameLst>
                                      </p:cBhvr>
                                      <p:to>
                                        <p:strVal val="visible"/>
                                      </p:to>
                                    </p:set>
                                    <p:anim calcmode="lin" valueType="num">
                                      <p:cBhvr>
                                        <p:cTn id="184" dur="100" fill="hold"/>
                                        <p:tgtEl>
                                          <p:spTgt spid="385"/>
                                        </p:tgtEl>
                                        <p:attrNameLst>
                                          <p:attrName>drawProgress</p:attrName>
                                        </p:attrNameLst>
                                      </p:cBhvr>
                                      <p:tavLst>
                                        <p:tav tm="0">
                                          <p:val>
                                            <p:fltVal val="0"/>
                                          </p:val>
                                        </p:tav>
                                        <p:tav tm="100000">
                                          <p:val>
                                            <p:fltVal val="1"/>
                                          </p:val>
                                        </p:tav>
                                      </p:tavLst>
                                    </p:anim>
                                  </p:childTnLst>
                                </p:cTn>
                              </p:par>
                            </p:childTnLst>
                          </p:cTn>
                        </p:par>
                        <p:par>
                          <p:cTn id="185" fill="hold">
                            <p:stCondLst>
                              <p:cond delay="1300"/>
                            </p:stCondLst>
                            <p:childTnLst>
                              <p:par>
                                <p:cTn id="186" presetID="63" presetClass="entr" presetSubtype="0" fill="hold" nodeType="afterEffect">
                                  <p:stCondLst>
                                    <p:cond delay="0"/>
                                  </p:stCondLst>
                                  <p:childTnLst>
                                    <p:set>
                                      <p:cBhvr>
                                        <p:cTn id="187" dur="1" fill="hold">
                                          <p:stCondLst>
                                            <p:cond delay="0"/>
                                          </p:stCondLst>
                                        </p:cTn>
                                        <p:tgtEl>
                                          <p:spTgt spid="387"/>
                                        </p:tgtEl>
                                        <p:attrNameLst>
                                          <p:attrName>style.visibility</p:attrName>
                                        </p:attrNameLst>
                                      </p:cBhvr>
                                      <p:to>
                                        <p:strVal val="visible"/>
                                      </p:to>
                                    </p:set>
                                    <p:anim calcmode="lin" valueType="num">
                                      <p:cBhvr>
                                        <p:cTn id="188" dur="100" fill="hold"/>
                                        <p:tgtEl>
                                          <p:spTgt spid="387"/>
                                        </p:tgtEl>
                                        <p:attrNameLst>
                                          <p:attrName>drawProgress</p:attrName>
                                        </p:attrNameLst>
                                      </p:cBhvr>
                                      <p:tavLst>
                                        <p:tav tm="0">
                                          <p:val>
                                            <p:fltVal val="0"/>
                                          </p:val>
                                        </p:tav>
                                        <p:tav tm="100000">
                                          <p:val>
                                            <p:fltVal val="1"/>
                                          </p:val>
                                        </p:tav>
                                      </p:tavLst>
                                    </p:anim>
                                  </p:childTnLst>
                                </p:cTn>
                              </p:par>
                            </p:childTnLst>
                          </p:cTn>
                        </p:par>
                        <p:par>
                          <p:cTn id="189" fill="hold">
                            <p:stCondLst>
                              <p:cond delay="1400"/>
                            </p:stCondLst>
                            <p:childTnLst>
                              <p:par>
                                <p:cTn id="190" presetID="63" presetClass="entr" presetSubtype="0" fill="hold" nodeType="afterEffect">
                                  <p:stCondLst>
                                    <p:cond delay="0"/>
                                  </p:stCondLst>
                                  <p:childTnLst>
                                    <p:set>
                                      <p:cBhvr>
                                        <p:cTn id="191" dur="1" fill="hold">
                                          <p:stCondLst>
                                            <p:cond delay="0"/>
                                          </p:stCondLst>
                                        </p:cTn>
                                        <p:tgtEl>
                                          <p:spTgt spid="388"/>
                                        </p:tgtEl>
                                        <p:attrNameLst>
                                          <p:attrName>style.visibility</p:attrName>
                                        </p:attrNameLst>
                                      </p:cBhvr>
                                      <p:to>
                                        <p:strVal val="visible"/>
                                      </p:to>
                                    </p:set>
                                    <p:anim calcmode="lin" valueType="num">
                                      <p:cBhvr>
                                        <p:cTn id="192" dur="100" fill="hold"/>
                                        <p:tgtEl>
                                          <p:spTgt spid="388"/>
                                        </p:tgtEl>
                                        <p:attrNameLst>
                                          <p:attrName>drawProgress</p:attrName>
                                        </p:attrNameLst>
                                      </p:cBhvr>
                                      <p:tavLst>
                                        <p:tav tm="0">
                                          <p:val>
                                            <p:fltVal val="0"/>
                                          </p:val>
                                        </p:tav>
                                        <p:tav tm="100000">
                                          <p:val>
                                            <p:fltVal val="1"/>
                                          </p:val>
                                        </p:tav>
                                      </p:tavLst>
                                    </p:anim>
                                  </p:childTnLst>
                                </p:cTn>
                              </p:par>
                            </p:childTnLst>
                          </p:cTn>
                        </p:par>
                        <p:par>
                          <p:cTn id="193" fill="hold">
                            <p:stCondLst>
                              <p:cond delay="1500"/>
                            </p:stCondLst>
                            <p:childTnLst>
                              <p:par>
                                <p:cTn id="194" presetID="63" presetClass="entr" presetSubtype="0" fill="hold" nodeType="afterEffect">
                                  <p:stCondLst>
                                    <p:cond delay="0"/>
                                  </p:stCondLst>
                                  <p:childTnLst>
                                    <p:set>
                                      <p:cBhvr>
                                        <p:cTn id="195" dur="1" fill="hold">
                                          <p:stCondLst>
                                            <p:cond delay="0"/>
                                          </p:stCondLst>
                                        </p:cTn>
                                        <p:tgtEl>
                                          <p:spTgt spid="389"/>
                                        </p:tgtEl>
                                        <p:attrNameLst>
                                          <p:attrName>style.visibility</p:attrName>
                                        </p:attrNameLst>
                                      </p:cBhvr>
                                      <p:to>
                                        <p:strVal val="visible"/>
                                      </p:to>
                                    </p:set>
                                    <p:anim calcmode="lin" valueType="num">
                                      <p:cBhvr>
                                        <p:cTn id="196" dur="100" fill="hold"/>
                                        <p:tgtEl>
                                          <p:spTgt spid="389"/>
                                        </p:tgtEl>
                                        <p:attrNameLst>
                                          <p:attrName>drawProgress</p:attrName>
                                        </p:attrNameLst>
                                      </p:cBhvr>
                                      <p:tavLst>
                                        <p:tav tm="0">
                                          <p:val>
                                            <p:fltVal val="0"/>
                                          </p:val>
                                        </p:tav>
                                        <p:tav tm="100000">
                                          <p:val>
                                            <p:fltVal val="1"/>
                                          </p:val>
                                        </p:tav>
                                      </p:tavLst>
                                    </p:anim>
                                  </p:childTnLst>
                                </p:cTn>
                              </p:par>
                            </p:childTnLst>
                          </p:cTn>
                        </p:par>
                        <p:par>
                          <p:cTn id="197" fill="hold">
                            <p:stCondLst>
                              <p:cond delay="1600"/>
                            </p:stCondLst>
                            <p:childTnLst>
                              <p:par>
                                <p:cTn id="198" presetID="63" presetClass="entr" presetSubtype="0" fill="hold" nodeType="afterEffect">
                                  <p:stCondLst>
                                    <p:cond delay="0"/>
                                  </p:stCondLst>
                                  <p:childTnLst>
                                    <p:set>
                                      <p:cBhvr>
                                        <p:cTn id="199" dur="1" fill="hold">
                                          <p:stCondLst>
                                            <p:cond delay="0"/>
                                          </p:stCondLst>
                                        </p:cTn>
                                        <p:tgtEl>
                                          <p:spTgt spid="390"/>
                                        </p:tgtEl>
                                        <p:attrNameLst>
                                          <p:attrName>style.visibility</p:attrName>
                                        </p:attrNameLst>
                                      </p:cBhvr>
                                      <p:to>
                                        <p:strVal val="visible"/>
                                      </p:to>
                                    </p:set>
                                    <p:anim calcmode="lin" valueType="num">
                                      <p:cBhvr>
                                        <p:cTn id="200" dur="100" fill="hold"/>
                                        <p:tgtEl>
                                          <p:spTgt spid="390"/>
                                        </p:tgtEl>
                                        <p:attrNameLst>
                                          <p:attrName>drawProgress</p:attrName>
                                        </p:attrNameLst>
                                      </p:cBhvr>
                                      <p:tavLst>
                                        <p:tav tm="0">
                                          <p:val>
                                            <p:fltVal val="0"/>
                                          </p:val>
                                        </p:tav>
                                        <p:tav tm="100000">
                                          <p:val>
                                            <p:fltVal val="1"/>
                                          </p:val>
                                        </p:tav>
                                      </p:tavLst>
                                    </p:anim>
                                  </p:childTnLst>
                                </p:cTn>
                              </p:par>
                            </p:childTnLst>
                          </p:cTn>
                        </p:par>
                        <p:par>
                          <p:cTn id="201" fill="hold">
                            <p:stCondLst>
                              <p:cond delay="1700"/>
                            </p:stCondLst>
                            <p:childTnLst>
                              <p:par>
                                <p:cTn id="202" presetID="63" presetClass="entr" presetSubtype="0" fill="hold" nodeType="afterEffect">
                                  <p:stCondLst>
                                    <p:cond delay="0"/>
                                  </p:stCondLst>
                                  <p:childTnLst>
                                    <p:set>
                                      <p:cBhvr>
                                        <p:cTn id="203" dur="1" fill="hold">
                                          <p:stCondLst>
                                            <p:cond delay="0"/>
                                          </p:stCondLst>
                                        </p:cTn>
                                        <p:tgtEl>
                                          <p:spTgt spid="391"/>
                                        </p:tgtEl>
                                        <p:attrNameLst>
                                          <p:attrName>style.visibility</p:attrName>
                                        </p:attrNameLst>
                                      </p:cBhvr>
                                      <p:to>
                                        <p:strVal val="visible"/>
                                      </p:to>
                                    </p:set>
                                    <p:anim calcmode="lin" valueType="num">
                                      <p:cBhvr>
                                        <p:cTn id="204" dur="100" fill="hold"/>
                                        <p:tgtEl>
                                          <p:spTgt spid="391"/>
                                        </p:tgtEl>
                                        <p:attrNameLst>
                                          <p:attrName>drawProgress</p:attrName>
                                        </p:attrNameLst>
                                      </p:cBhvr>
                                      <p:tavLst>
                                        <p:tav tm="0">
                                          <p:val>
                                            <p:fltVal val="0"/>
                                          </p:val>
                                        </p:tav>
                                        <p:tav tm="100000">
                                          <p:val>
                                            <p:fltVal val="1"/>
                                          </p:val>
                                        </p:tav>
                                      </p:tavLst>
                                    </p:anim>
                                  </p:childTnLst>
                                </p:cTn>
                              </p:par>
                            </p:childTnLst>
                          </p:cTn>
                        </p:par>
                        <p:par>
                          <p:cTn id="205" fill="hold">
                            <p:stCondLst>
                              <p:cond delay="1800"/>
                            </p:stCondLst>
                            <p:childTnLst>
                              <p:par>
                                <p:cTn id="206" presetID="63" presetClass="entr" presetSubtype="0" fill="hold" nodeType="afterEffect">
                                  <p:stCondLst>
                                    <p:cond delay="0"/>
                                  </p:stCondLst>
                                  <p:childTnLst>
                                    <p:set>
                                      <p:cBhvr>
                                        <p:cTn id="207" dur="1" fill="hold">
                                          <p:stCondLst>
                                            <p:cond delay="0"/>
                                          </p:stCondLst>
                                        </p:cTn>
                                        <p:tgtEl>
                                          <p:spTgt spid="392"/>
                                        </p:tgtEl>
                                        <p:attrNameLst>
                                          <p:attrName>style.visibility</p:attrName>
                                        </p:attrNameLst>
                                      </p:cBhvr>
                                      <p:to>
                                        <p:strVal val="visible"/>
                                      </p:to>
                                    </p:set>
                                    <p:anim calcmode="lin" valueType="num">
                                      <p:cBhvr>
                                        <p:cTn id="208" dur="100" fill="hold"/>
                                        <p:tgtEl>
                                          <p:spTgt spid="392"/>
                                        </p:tgtEl>
                                        <p:attrNameLst>
                                          <p:attrName>drawProgress</p:attrName>
                                        </p:attrNameLst>
                                      </p:cBhvr>
                                      <p:tavLst>
                                        <p:tav tm="0">
                                          <p:val>
                                            <p:fltVal val="0"/>
                                          </p:val>
                                        </p:tav>
                                        <p:tav tm="100000">
                                          <p:val>
                                            <p:fltVal val="1"/>
                                          </p:val>
                                        </p:tav>
                                      </p:tavLst>
                                    </p:anim>
                                  </p:childTnLst>
                                </p:cTn>
                              </p:par>
                            </p:childTnLst>
                          </p:cTn>
                        </p:par>
                        <p:par>
                          <p:cTn id="209" fill="hold">
                            <p:stCondLst>
                              <p:cond delay="1900"/>
                            </p:stCondLst>
                            <p:childTnLst>
                              <p:par>
                                <p:cTn id="210" presetID="63" presetClass="entr" presetSubtype="0" fill="hold" nodeType="afterEffect">
                                  <p:stCondLst>
                                    <p:cond delay="0"/>
                                  </p:stCondLst>
                                  <p:childTnLst>
                                    <p:set>
                                      <p:cBhvr>
                                        <p:cTn id="211" dur="1" fill="hold">
                                          <p:stCondLst>
                                            <p:cond delay="0"/>
                                          </p:stCondLst>
                                        </p:cTn>
                                        <p:tgtEl>
                                          <p:spTgt spid="393"/>
                                        </p:tgtEl>
                                        <p:attrNameLst>
                                          <p:attrName>style.visibility</p:attrName>
                                        </p:attrNameLst>
                                      </p:cBhvr>
                                      <p:to>
                                        <p:strVal val="visible"/>
                                      </p:to>
                                    </p:set>
                                    <p:anim calcmode="lin" valueType="num">
                                      <p:cBhvr>
                                        <p:cTn id="212" dur="100" fill="hold"/>
                                        <p:tgtEl>
                                          <p:spTgt spid="393"/>
                                        </p:tgtEl>
                                        <p:attrNameLst>
                                          <p:attrName>drawProgress</p:attrName>
                                        </p:attrNameLst>
                                      </p:cBhvr>
                                      <p:tavLst>
                                        <p:tav tm="0">
                                          <p:val>
                                            <p:fltVal val="0"/>
                                          </p:val>
                                        </p:tav>
                                        <p:tav tm="100000">
                                          <p:val>
                                            <p:fltVal val="1"/>
                                          </p:val>
                                        </p:tav>
                                      </p:tavLst>
                                    </p:anim>
                                  </p:childTnLst>
                                </p:cTn>
                              </p:par>
                            </p:childTnLst>
                          </p:cTn>
                        </p:par>
                        <p:par>
                          <p:cTn id="213" fill="hold">
                            <p:stCondLst>
                              <p:cond delay="2000"/>
                            </p:stCondLst>
                            <p:childTnLst>
                              <p:par>
                                <p:cTn id="214" presetID="63" presetClass="entr" presetSubtype="0" fill="hold" nodeType="afterEffect">
                                  <p:stCondLst>
                                    <p:cond delay="0"/>
                                  </p:stCondLst>
                                  <p:childTnLst>
                                    <p:set>
                                      <p:cBhvr>
                                        <p:cTn id="215" dur="1" fill="hold">
                                          <p:stCondLst>
                                            <p:cond delay="0"/>
                                          </p:stCondLst>
                                        </p:cTn>
                                        <p:tgtEl>
                                          <p:spTgt spid="394"/>
                                        </p:tgtEl>
                                        <p:attrNameLst>
                                          <p:attrName>style.visibility</p:attrName>
                                        </p:attrNameLst>
                                      </p:cBhvr>
                                      <p:to>
                                        <p:strVal val="visible"/>
                                      </p:to>
                                    </p:set>
                                    <p:anim calcmode="lin" valueType="num">
                                      <p:cBhvr>
                                        <p:cTn id="216" dur="100" fill="hold"/>
                                        <p:tgtEl>
                                          <p:spTgt spid="394"/>
                                        </p:tgtEl>
                                        <p:attrNameLst>
                                          <p:attrName>drawProgress</p:attrName>
                                        </p:attrNameLst>
                                      </p:cBhvr>
                                      <p:tavLst>
                                        <p:tav tm="0">
                                          <p:val>
                                            <p:fltVal val="0"/>
                                          </p:val>
                                        </p:tav>
                                        <p:tav tm="100000">
                                          <p:val>
                                            <p:fltVal val="1"/>
                                          </p:val>
                                        </p:tav>
                                      </p:tavLst>
                                    </p:anim>
                                  </p:childTnLst>
                                </p:cTn>
                              </p:par>
                            </p:childTnLst>
                          </p:cTn>
                        </p:par>
                        <p:par>
                          <p:cTn id="217" fill="hold">
                            <p:stCondLst>
                              <p:cond delay="2100"/>
                            </p:stCondLst>
                            <p:childTnLst>
                              <p:par>
                                <p:cTn id="218" presetID="63" presetClass="entr" presetSubtype="0" fill="hold" nodeType="afterEffect">
                                  <p:stCondLst>
                                    <p:cond delay="0"/>
                                  </p:stCondLst>
                                  <p:childTnLst>
                                    <p:set>
                                      <p:cBhvr>
                                        <p:cTn id="219" dur="1" fill="hold">
                                          <p:stCondLst>
                                            <p:cond delay="0"/>
                                          </p:stCondLst>
                                        </p:cTn>
                                        <p:tgtEl>
                                          <p:spTgt spid="395"/>
                                        </p:tgtEl>
                                        <p:attrNameLst>
                                          <p:attrName>style.visibility</p:attrName>
                                        </p:attrNameLst>
                                      </p:cBhvr>
                                      <p:to>
                                        <p:strVal val="visible"/>
                                      </p:to>
                                    </p:set>
                                    <p:anim calcmode="lin" valueType="num">
                                      <p:cBhvr>
                                        <p:cTn id="220" dur="100" fill="hold"/>
                                        <p:tgtEl>
                                          <p:spTgt spid="395"/>
                                        </p:tgtEl>
                                        <p:attrNameLst>
                                          <p:attrName>drawProgress</p:attrName>
                                        </p:attrNameLst>
                                      </p:cBhvr>
                                      <p:tavLst>
                                        <p:tav tm="0">
                                          <p:val>
                                            <p:fltVal val="0"/>
                                          </p:val>
                                        </p:tav>
                                        <p:tav tm="100000">
                                          <p:val>
                                            <p:fltVal val="1"/>
                                          </p:val>
                                        </p:tav>
                                      </p:tavLst>
                                    </p:anim>
                                  </p:childTnLst>
                                </p:cTn>
                              </p:par>
                            </p:childTnLst>
                          </p:cTn>
                        </p:par>
                        <p:par>
                          <p:cTn id="221" fill="hold">
                            <p:stCondLst>
                              <p:cond delay="2200"/>
                            </p:stCondLst>
                            <p:childTnLst>
                              <p:par>
                                <p:cTn id="222" presetID="63" presetClass="entr" presetSubtype="0" fill="hold" nodeType="afterEffect">
                                  <p:stCondLst>
                                    <p:cond delay="0"/>
                                  </p:stCondLst>
                                  <p:childTnLst>
                                    <p:set>
                                      <p:cBhvr>
                                        <p:cTn id="223" dur="1" fill="hold">
                                          <p:stCondLst>
                                            <p:cond delay="0"/>
                                          </p:stCondLst>
                                        </p:cTn>
                                        <p:tgtEl>
                                          <p:spTgt spid="396"/>
                                        </p:tgtEl>
                                        <p:attrNameLst>
                                          <p:attrName>style.visibility</p:attrName>
                                        </p:attrNameLst>
                                      </p:cBhvr>
                                      <p:to>
                                        <p:strVal val="visible"/>
                                      </p:to>
                                    </p:set>
                                    <p:anim calcmode="lin" valueType="num">
                                      <p:cBhvr>
                                        <p:cTn id="224" dur="100" fill="hold"/>
                                        <p:tgtEl>
                                          <p:spTgt spid="396"/>
                                        </p:tgtEl>
                                        <p:attrNameLst>
                                          <p:attrName>drawProgress</p:attrName>
                                        </p:attrNameLst>
                                      </p:cBhvr>
                                      <p:tavLst>
                                        <p:tav tm="0">
                                          <p:val>
                                            <p:fltVal val="0"/>
                                          </p:val>
                                        </p:tav>
                                        <p:tav tm="100000">
                                          <p:val>
                                            <p:fltVal val="1"/>
                                          </p:val>
                                        </p:tav>
                                      </p:tavLst>
                                    </p:anim>
                                  </p:childTnLst>
                                </p:cTn>
                              </p:par>
                            </p:childTnLst>
                          </p:cTn>
                        </p:par>
                        <p:par>
                          <p:cTn id="225" fill="hold">
                            <p:stCondLst>
                              <p:cond delay="2300"/>
                            </p:stCondLst>
                            <p:childTnLst>
                              <p:par>
                                <p:cTn id="226" presetID="63" presetClass="entr" presetSubtype="0" fill="hold" nodeType="afterEffect">
                                  <p:stCondLst>
                                    <p:cond delay="0"/>
                                  </p:stCondLst>
                                  <p:childTnLst>
                                    <p:set>
                                      <p:cBhvr>
                                        <p:cTn id="227" dur="1" fill="hold">
                                          <p:stCondLst>
                                            <p:cond delay="0"/>
                                          </p:stCondLst>
                                        </p:cTn>
                                        <p:tgtEl>
                                          <p:spTgt spid="397"/>
                                        </p:tgtEl>
                                        <p:attrNameLst>
                                          <p:attrName>style.visibility</p:attrName>
                                        </p:attrNameLst>
                                      </p:cBhvr>
                                      <p:to>
                                        <p:strVal val="visible"/>
                                      </p:to>
                                    </p:set>
                                    <p:anim calcmode="lin" valueType="num">
                                      <p:cBhvr>
                                        <p:cTn id="228" dur="100" fill="hold"/>
                                        <p:tgtEl>
                                          <p:spTgt spid="397"/>
                                        </p:tgtEl>
                                        <p:attrNameLst>
                                          <p:attrName>drawProgress</p:attrName>
                                        </p:attrNameLst>
                                      </p:cBhvr>
                                      <p:tavLst>
                                        <p:tav tm="0">
                                          <p:val>
                                            <p:fltVal val="0"/>
                                          </p:val>
                                        </p:tav>
                                        <p:tav tm="100000">
                                          <p:val>
                                            <p:fltVal val="1"/>
                                          </p:val>
                                        </p:tav>
                                      </p:tavLst>
                                    </p:anim>
                                  </p:childTnLst>
                                </p:cTn>
                              </p:par>
                            </p:childTnLst>
                          </p:cTn>
                        </p:par>
                        <p:par>
                          <p:cTn id="229" fill="hold">
                            <p:stCondLst>
                              <p:cond delay="2400"/>
                            </p:stCondLst>
                            <p:childTnLst>
                              <p:par>
                                <p:cTn id="230" presetID="63" presetClass="entr" presetSubtype="0" fill="hold" nodeType="afterEffect">
                                  <p:stCondLst>
                                    <p:cond delay="0"/>
                                  </p:stCondLst>
                                  <p:childTnLst>
                                    <p:set>
                                      <p:cBhvr>
                                        <p:cTn id="231" dur="1" fill="hold">
                                          <p:stCondLst>
                                            <p:cond delay="0"/>
                                          </p:stCondLst>
                                        </p:cTn>
                                        <p:tgtEl>
                                          <p:spTgt spid="398"/>
                                        </p:tgtEl>
                                        <p:attrNameLst>
                                          <p:attrName>style.visibility</p:attrName>
                                        </p:attrNameLst>
                                      </p:cBhvr>
                                      <p:to>
                                        <p:strVal val="visible"/>
                                      </p:to>
                                    </p:set>
                                    <p:anim calcmode="lin" valueType="num">
                                      <p:cBhvr>
                                        <p:cTn id="232" dur="100" fill="hold"/>
                                        <p:tgtEl>
                                          <p:spTgt spid="398"/>
                                        </p:tgtEl>
                                        <p:attrNameLst>
                                          <p:attrName>drawProgress</p:attrName>
                                        </p:attrNameLst>
                                      </p:cBhvr>
                                      <p:tavLst>
                                        <p:tav tm="0">
                                          <p:val>
                                            <p:fltVal val="0"/>
                                          </p:val>
                                        </p:tav>
                                        <p:tav tm="100000">
                                          <p:val>
                                            <p:fltVal val="1"/>
                                          </p:val>
                                        </p:tav>
                                      </p:tavLst>
                                    </p:anim>
                                  </p:childTnLst>
                                </p:cTn>
                              </p:par>
                            </p:childTnLst>
                          </p:cTn>
                        </p:par>
                        <p:par>
                          <p:cTn id="233" fill="hold">
                            <p:stCondLst>
                              <p:cond delay="2500"/>
                            </p:stCondLst>
                            <p:childTnLst>
                              <p:par>
                                <p:cTn id="234" presetID="63" presetClass="entr" presetSubtype="0" fill="hold" nodeType="afterEffect">
                                  <p:stCondLst>
                                    <p:cond delay="0"/>
                                  </p:stCondLst>
                                  <p:childTnLst>
                                    <p:set>
                                      <p:cBhvr>
                                        <p:cTn id="235" dur="1" fill="hold">
                                          <p:stCondLst>
                                            <p:cond delay="0"/>
                                          </p:stCondLst>
                                        </p:cTn>
                                        <p:tgtEl>
                                          <p:spTgt spid="400"/>
                                        </p:tgtEl>
                                        <p:attrNameLst>
                                          <p:attrName>style.visibility</p:attrName>
                                        </p:attrNameLst>
                                      </p:cBhvr>
                                      <p:to>
                                        <p:strVal val="visible"/>
                                      </p:to>
                                    </p:set>
                                    <p:anim calcmode="lin" valueType="num">
                                      <p:cBhvr>
                                        <p:cTn id="236" dur="100" fill="hold"/>
                                        <p:tgtEl>
                                          <p:spTgt spid="400"/>
                                        </p:tgtEl>
                                        <p:attrNameLst>
                                          <p:attrName>drawProgress</p:attrName>
                                        </p:attrNameLst>
                                      </p:cBhvr>
                                      <p:tavLst>
                                        <p:tav tm="0">
                                          <p:val>
                                            <p:fltVal val="0"/>
                                          </p:val>
                                        </p:tav>
                                        <p:tav tm="100000">
                                          <p:val>
                                            <p:fltVal val="1"/>
                                          </p:val>
                                        </p:tav>
                                      </p:tavLst>
                                    </p:anim>
                                  </p:childTnLst>
                                </p:cTn>
                              </p:par>
                            </p:childTnLst>
                          </p:cTn>
                        </p:par>
                        <p:par>
                          <p:cTn id="237" fill="hold">
                            <p:stCondLst>
                              <p:cond delay="2600"/>
                            </p:stCondLst>
                            <p:childTnLst>
                              <p:par>
                                <p:cTn id="238" presetID="63" presetClass="entr" presetSubtype="0" fill="hold" nodeType="afterEffect">
                                  <p:stCondLst>
                                    <p:cond delay="0"/>
                                  </p:stCondLst>
                                  <p:childTnLst>
                                    <p:set>
                                      <p:cBhvr>
                                        <p:cTn id="239" dur="1" fill="hold">
                                          <p:stCondLst>
                                            <p:cond delay="0"/>
                                          </p:stCondLst>
                                        </p:cTn>
                                        <p:tgtEl>
                                          <p:spTgt spid="401"/>
                                        </p:tgtEl>
                                        <p:attrNameLst>
                                          <p:attrName>style.visibility</p:attrName>
                                        </p:attrNameLst>
                                      </p:cBhvr>
                                      <p:to>
                                        <p:strVal val="visible"/>
                                      </p:to>
                                    </p:set>
                                    <p:anim calcmode="lin" valueType="num">
                                      <p:cBhvr>
                                        <p:cTn id="240" dur="100" fill="hold"/>
                                        <p:tgtEl>
                                          <p:spTgt spid="401"/>
                                        </p:tgtEl>
                                        <p:attrNameLst>
                                          <p:attrName>drawProgress</p:attrName>
                                        </p:attrNameLst>
                                      </p:cBhvr>
                                      <p:tavLst>
                                        <p:tav tm="0">
                                          <p:val>
                                            <p:fltVal val="0"/>
                                          </p:val>
                                        </p:tav>
                                        <p:tav tm="100000">
                                          <p:val>
                                            <p:fltVal val="1"/>
                                          </p:val>
                                        </p:tav>
                                      </p:tavLst>
                                    </p:anim>
                                  </p:childTnLst>
                                </p:cTn>
                              </p:par>
                            </p:childTnLst>
                          </p:cTn>
                        </p:par>
                        <p:par>
                          <p:cTn id="241" fill="hold">
                            <p:stCondLst>
                              <p:cond delay="2700"/>
                            </p:stCondLst>
                            <p:childTnLst>
                              <p:par>
                                <p:cTn id="242" presetID="63" presetClass="entr" presetSubtype="0" fill="hold" nodeType="afterEffect">
                                  <p:stCondLst>
                                    <p:cond delay="0"/>
                                  </p:stCondLst>
                                  <p:childTnLst>
                                    <p:set>
                                      <p:cBhvr>
                                        <p:cTn id="243" dur="1" fill="hold">
                                          <p:stCondLst>
                                            <p:cond delay="0"/>
                                          </p:stCondLst>
                                        </p:cTn>
                                        <p:tgtEl>
                                          <p:spTgt spid="402"/>
                                        </p:tgtEl>
                                        <p:attrNameLst>
                                          <p:attrName>style.visibility</p:attrName>
                                        </p:attrNameLst>
                                      </p:cBhvr>
                                      <p:to>
                                        <p:strVal val="visible"/>
                                      </p:to>
                                    </p:set>
                                    <p:anim calcmode="lin" valueType="num">
                                      <p:cBhvr>
                                        <p:cTn id="244" dur="100" fill="hold"/>
                                        <p:tgtEl>
                                          <p:spTgt spid="402"/>
                                        </p:tgtEl>
                                        <p:attrNameLst>
                                          <p:attrName>drawProgress</p:attrName>
                                        </p:attrNameLst>
                                      </p:cBhvr>
                                      <p:tavLst>
                                        <p:tav tm="0">
                                          <p:val>
                                            <p:fltVal val="0"/>
                                          </p:val>
                                        </p:tav>
                                        <p:tav tm="100000">
                                          <p:val>
                                            <p:fltVal val="1"/>
                                          </p:val>
                                        </p:tav>
                                      </p:tavLst>
                                    </p:anim>
                                  </p:childTnLst>
                                </p:cTn>
                              </p:par>
                            </p:childTnLst>
                          </p:cTn>
                        </p:par>
                        <p:par>
                          <p:cTn id="245" fill="hold">
                            <p:stCondLst>
                              <p:cond delay="2800"/>
                            </p:stCondLst>
                            <p:childTnLst>
                              <p:par>
                                <p:cTn id="246" presetID="63" presetClass="entr" presetSubtype="0" fill="hold" nodeType="afterEffect">
                                  <p:stCondLst>
                                    <p:cond delay="0"/>
                                  </p:stCondLst>
                                  <p:childTnLst>
                                    <p:set>
                                      <p:cBhvr>
                                        <p:cTn id="247" dur="1" fill="hold">
                                          <p:stCondLst>
                                            <p:cond delay="0"/>
                                          </p:stCondLst>
                                        </p:cTn>
                                        <p:tgtEl>
                                          <p:spTgt spid="403"/>
                                        </p:tgtEl>
                                        <p:attrNameLst>
                                          <p:attrName>style.visibility</p:attrName>
                                        </p:attrNameLst>
                                      </p:cBhvr>
                                      <p:to>
                                        <p:strVal val="visible"/>
                                      </p:to>
                                    </p:set>
                                    <p:anim calcmode="lin" valueType="num">
                                      <p:cBhvr>
                                        <p:cTn id="248" dur="100" fill="hold"/>
                                        <p:tgtEl>
                                          <p:spTgt spid="403"/>
                                        </p:tgtEl>
                                        <p:attrNameLst>
                                          <p:attrName>drawProgress</p:attrName>
                                        </p:attrNameLst>
                                      </p:cBhvr>
                                      <p:tavLst>
                                        <p:tav tm="0">
                                          <p:val>
                                            <p:fltVal val="0"/>
                                          </p:val>
                                        </p:tav>
                                        <p:tav tm="100000">
                                          <p:val>
                                            <p:fltVal val="1"/>
                                          </p:val>
                                        </p:tav>
                                      </p:tavLst>
                                    </p:anim>
                                  </p:childTnLst>
                                </p:cTn>
                              </p:par>
                            </p:childTnLst>
                          </p:cTn>
                        </p:par>
                        <p:par>
                          <p:cTn id="249" fill="hold">
                            <p:stCondLst>
                              <p:cond delay="2900"/>
                            </p:stCondLst>
                            <p:childTnLst>
                              <p:par>
                                <p:cTn id="250" presetID="63" presetClass="entr" presetSubtype="0" fill="hold" nodeType="afterEffect">
                                  <p:stCondLst>
                                    <p:cond delay="0"/>
                                  </p:stCondLst>
                                  <p:childTnLst>
                                    <p:set>
                                      <p:cBhvr>
                                        <p:cTn id="251" dur="1" fill="hold">
                                          <p:stCondLst>
                                            <p:cond delay="0"/>
                                          </p:stCondLst>
                                        </p:cTn>
                                        <p:tgtEl>
                                          <p:spTgt spid="404"/>
                                        </p:tgtEl>
                                        <p:attrNameLst>
                                          <p:attrName>style.visibility</p:attrName>
                                        </p:attrNameLst>
                                      </p:cBhvr>
                                      <p:to>
                                        <p:strVal val="visible"/>
                                      </p:to>
                                    </p:set>
                                    <p:anim calcmode="lin" valueType="num">
                                      <p:cBhvr>
                                        <p:cTn id="252" dur="100" fill="hold"/>
                                        <p:tgtEl>
                                          <p:spTgt spid="404"/>
                                        </p:tgtEl>
                                        <p:attrNameLst>
                                          <p:attrName>drawProgress</p:attrName>
                                        </p:attrNameLst>
                                      </p:cBhvr>
                                      <p:tavLst>
                                        <p:tav tm="0">
                                          <p:val>
                                            <p:fltVal val="0"/>
                                          </p:val>
                                        </p:tav>
                                        <p:tav tm="100000">
                                          <p:val>
                                            <p:fltVal val="1"/>
                                          </p:val>
                                        </p:tav>
                                      </p:tavLst>
                                    </p:anim>
                                  </p:childTnLst>
                                </p:cTn>
                              </p:par>
                            </p:childTnLst>
                          </p:cTn>
                        </p:par>
                        <p:par>
                          <p:cTn id="253" fill="hold">
                            <p:stCondLst>
                              <p:cond delay="3000"/>
                            </p:stCondLst>
                            <p:childTnLst>
                              <p:par>
                                <p:cTn id="254" presetID="63" presetClass="entr" presetSubtype="0" fill="hold" nodeType="afterEffect">
                                  <p:stCondLst>
                                    <p:cond delay="0"/>
                                  </p:stCondLst>
                                  <p:childTnLst>
                                    <p:set>
                                      <p:cBhvr>
                                        <p:cTn id="255" dur="1" fill="hold">
                                          <p:stCondLst>
                                            <p:cond delay="0"/>
                                          </p:stCondLst>
                                        </p:cTn>
                                        <p:tgtEl>
                                          <p:spTgt spid="405"/>
                                        </p:tgtEl>
                                        <p:attrNameLst>
                                          <p:attrName>style.visibility</p:attrName>
                                        </p:attrNameLst>
                                      </p:cBhvr>
                                      <p:to>
                                        <p:strVal val="visible"/>
                                      </p:to>
                                    </p:set>
                                    <p:anim calcmode="lin" valueType="num">
                                      <p:cBhvr>
                                        <p:cTn id="256" dur="100" fill="hold"/>
                                        <p:tgtEl>
                                          <p:spTgt spid="405"/>
                                        </p:tgtEl>
                                        <p:attrNameLst>
                                          <p:attrName>drawProgress</p:attrName>
                                        </p:attrNameLst>
                                      </p:cBhvr>
                                      <p:tavLst>
                                        <p:tav tm="0">
                                          <p:val>
                                            <p:fltVal val="0"/>
                                          </p:val>
                                        </p:tav>
                                        <p:tav tm="100000">
                                          <p:val>
                                            <p:fltVal val="1"/>
                                          </p:val>
                                        </p:tav>
                                      </p:tavLst>
                                    </p:anim>
                                  </p:childTnLst>
                                </p:cTn>
                              </p:par>
                            </p:childTnLst>
                          </p:cTn>
                        </p:par>
                        <p:par>
                          <p:cTn id="257" fill="hold">
                            <p:stCondLst>
                              <p:cond delay="3100"/>
                            </p:stCondLst>
                            <p:childTnLst>
                              <p:par>
                                <p:cTn id="258" presetID="63" presetClass="entr" presetSubtype="0" fill="hold" nodeType="afterEffect">
                                  <p:stCondLst>
                                    <p:cond delay="0"/>
                                  </p:stCondLst>
                                  <p:childTnLst>
                                    <p:set>
                                      <p:cBhvr>
                                        <p:cTn id="259" dur="1" fill="hold">
                                          <p:stCondLst>
                                            <p:cond delay="0"/>
                                          </p:stCondLst>
                                        </p:cTn>
                                        <p:tgtEl>
                                          <p:spTgt spid="406"/>
                                        </p:tgtEl>
                                        <p:attrNameLst>
                                          <p:attrName>style.visibility</p:attrName>
                                        </p:attrNameLst>
                                      </p:cBhvr>
                                      <p:to>
                                        <p:strVal val="visible"/>
                                      </p:to>
                                    </p:set>
                                    <p:anim calcmode="lin" valueType="num">
                                      <p:cBhvr>
                                        <p:cTn id="260" dur="100" fill="hold"/>
                                        <p:tgtEl>
                                          <p:spTgt spid="406"/>
                                        </p:tgtEl>
                                        <p:attrNameLst>
                                          <p:attrName>drawProgress</p:attrName>
                                        </p:attrNameLst>
                                      </p:cBhvr>
                                      <p:tavLst>
                                        <p:tav tm="0">
                                          <p:val>
                                            <p:fltVal val="0"/>
                                          </p:val>
                                        </p:tav>
                                        <p:tav tm="100000">
                                          <p:val>
                                            <p:fltVal val="1"/>
                                          </p:val>
                                        </p:tav>
                                      </p:tavLst>
                                    </p:anim>
                                  </p:childTnLst>
                                </p:cTn>
                              </p:par>
                            </p:childTnLst>
                          </p:cTn>
                        </p:par>
                        <p:par>
                          <p:cTn id="261" fill="hold">
                            <p:stCondLst>
                              <p:cond delay="3200"/>
                            </p:stCondLst>
                            <p:childTnLst>
                              <p:par>
                                <p:cTn id="262" presetID="63" presetClass="entr" presetSubtype="0" fill="hold" nodeType="afterEffect">
                                  <p:stCondLst>
                                    <p:cond delay="0"/>
                                  </p:stCondLst>
                                  <p:childTnLst>
                                    <p:set>
                                      <p:cBhvr>
                                        <p:cTn id="263" dur="1" fill="hold">
                                          <p:stCondLst>
                                            <p:cond delay="0"/>
                                          </p:stCondLst>
                                        </p:cTn>
                                        <p:tgtEl>
                                          <p:spTgt spid="407"/>
                                        </p:tgtEl>
                                        <p:attrNameLst>
                                          <p:attrName>style.visibility</p:attrName>
                                        </p:attrNameLst>
                                      </p:cBhvr>
                                      <p:to>
                                        <p:strVal val="visible"/>
                                      </p:to>
                                    </p:set>
                                    <p:anim calcmode="lin" valueType="num">
                                      <p:cBhvr>
                                        <p:cTn id="264" dur="100" fill="hold"/>
                                        <p:tgtEl>
                                          <p:spTgt spid="407"/>
                                        </p:tgtEl>
                                        <p:attrNameLst>
                                          <p:attrName>drawProgress</p:attrName>
                                        </p:attrNameLst>
                                      </p:cBhvr>
                                      <p:tavLst>
                                        <p:tav tm="0">
                                          <p:val>
                                            <p:fltVal val="0"/>
                                          </p:val>
                                        </p:tav>
                                        <p:tav tm="100000">
                                          <p:val>
                                            <p:fltVal val="1"/>
                                          </p:val>
                                        </p:tav>
                                      </p:tavLst>
                                    </p:anim>
                                  </p:childTnLst>
                                </p:cTn>
                              </p:par>
                            </p:childTnLst>
                          </p:cTn>
                        </p:par>
                        <p:par>
                          <p:cTn id="265" fill="hold">
                            <p:stCondLst>
                              <p:cond delay="3300"/>
                            </p:stCondLst>
                            <p:childTnLst>
                              <p:par>
                                <p:cTn id="266" presetID="63" presetClass="entr" presetSubtype="0" fill="hold" nodeType="afterEffect">
                                  <p:stCondLst>
                                    <p:cond delay="0"/>
                                  </p:stCondLst>
                                  <p:childTnLst>
                                    <p:set>
                                      <p:cBhvr>
                                        <p:cTn id="267" dur="1" fill="hold">
                                          <p:stCondLst>
                                            <p:cond delay="0"/>
                                          </p:stCondLst>
                                        </p:cTn>
                                        <p:tgtEl>
                                          <p:spTgt spid="408"/>
                                        </p:tgtEl>
                                        <p:attrNameLst>
                                          <p:attrName>style.visibility</p:attrName>
                                        </p:attrNameLst>
                                      </p:cBhvr>
                                      <p:to>
                                        <p:strVal val="visible"/>
                                      </p:to>
                                    </p:set>
                                    <p:anim calcmode="lin" valueType="num">
                                      <p:cBhvr>
                                        <p:cTn id="268" dur="100" fill="hold"/>
                                        <p:tgtEl>
                                          <p:spTgt spid="408"/>
                                        </p:tgtEl>
                                        <p:attrNameLst>
                                          <p:attrName>drawProgress</p:attrName>
                                        </p:attrNameLst>
                                      </p:cBhvr>
                                      <p:tavLst>
                                        <p:tav tm="0">
                                          <p:val>
                                            <p:fltVal val="0"/>
                                          </p:val>
                                        </p:tav>
                                        <p:tav tm="100000">
                                          <p:val>
                                            <p:fltVal val="1"/>
                                          </p:val>
                                        </p:tav>
                                      </p:tavLst>
                                    </p:anim>
                                  </p:childTnLst>
                                </p:cTn>
                              </p:par>
                            </p:childTnLst>
                          </p:cTn>
                        </p:par>
                        <p:par>
                          <p:cTn id="269" fill="hold">
                            <p:stCondLst>
                              <p:cond delay="3400"/>
                            </p:stCondLst>
                            <p:childTnLst>
                              <p:par>
                                <p:cTn id="270" presetID="63" presetClass="entr" presetSubtype="0" fill="hold" nodeType="afterEffect">
                                  <p:stCondLst>
                                    <p:cond delay="0"/>
                                  </p:stCondLst>
                                  <p:childTnLst>
                                    <p:set>
                                      <p:cBhvr>
                                        <p:cTn id="271" dur="1" fill="hold">
                                          <p:stCondLst>
                                            <p:cond delay="0"/>
                                          </p:stCondLst>
                                        </p:cTn>
                                        <p:tgtEl>
                                          <p:spTgt spid="409"/>
                                        </p:tgtEl>
                                        <p:attrNameLst>
                                          <p:attrName>style.visibility</p:attrName>
                                        </p:attrNameLst>
                                      </p:cBhvr>
                                      <p:to>
                                        <p:strVal val="visible"/>
                                      </p:to>
                                    </p:set>
                                    <p:anim calcmode="lin" valueType="num">
                                      <p:cBhvr>
                                        <p:cTn id="272" dur="100" fill="hold"/>
                                        <p:tgtEl>
                                          <p:spTgt spid="409"/>
                                        </p:tgtEl>
                                        <p:attrNameLst>
                                          <p:attrName>drawProgress</p:attrName>
                                        </p:attrNameLst>
                                      </p:cBhvr>
                                      <p:tavLst>
                                        <p:tav tm="0">
                                          <p:val>
                                            <p:fltVal val="0"/>
                                          </p:val>
                                        </p:tav>
                                        <p:tav tm="100000">
                                          <p:val>
                                            <p:fltVal val="1"/>
                                          </p:val>
                                        </p:tav>
                                      </p:tavLst>
                                    </p:anim>
                                  </p:childTnLst>
                                </p:cTn>
                              </p:par>
                            </p:childTnLst>
                          </p:cTn>
                        </p:par>
                        <p:par>
                          <p:cTn id="273" fill="hold">
                            <p:stCondLst>
                              <p:cond delay="3500"/>
                            </p:stCondLst>
                            <p:childTnLst>
                              <p:par>
                                <p:cTn id="274" presetID="63" presetClass="entr" presetSubtype="0" fill="hold" nodeType="afterEffect">
                                  <p:stCondLst>
                                    <p:cond delay="0"/>
                                  </p:stCondLst>
                                  <p:childTnLst>
                                    <p:set>
                                      <p:cBhvr>
                                        <p:cTn id="275" dur="1" fill="hold">
                                          <p:stCondLst>
                                            <p:cond delay="0"/>
                                          </p:stCondLst>
                                        </p:cTn>
                                        <p:tgtEl>
                                          <p:spTgt spid="410"/>
                                        </p:tgtEl>
                                        <p:attrNameLst>
                                          <p:attrName>style.visibility</p:attrName>
                                        </p:attrNameLst>
                                      </p:cBhvr>
                                      <p:to>
                                        <p:strVal val="visible"/>
                                      </p:to>
                                    </p:set>
                                    <p:anim calcmode="lin" valueType="num">
                                      <p:cBhvr>
                                        <p:cTn id="276" dur="100" fill="hold"/>
                                        <p:tgtEl>
                                          <p:spTgt spid="410"/>
                                        </p:tgtEl>
                                        <p:attrNameLst>
                                          <p:attrName>drawProgress</p:attrName>
                                        </p:attrNameLst>
                                      </p:cBhvr>
                                      <p:tavLst>
                                        <p:tav tm="0">
                                          <p:val>
                                            <p:fltVal val="0"/>
                                          </p:val>
                                        </p:tav>
                                        <p:tav tm="100000">
                                          <p:val>
                                            <p:fltVal val="1"/>
                                          </p:val>
                                        </p:tav>
                                      </p:tavLst>
                                    </p:anim>
                                  </p:childTnLst>
                                </p:cTn>
                              </p:par>
                            </p:childTnLst>
                          </p:cTn>
                        </p:par>
                        <p:par>
                          <p:cTn id="277" fill="hold">
                            <p:stCondLst>
                              <p:cond delay="3600"/>
                            </p:stCondLst>
                            <p:childTnLst>
                              <p:par>
                                <p:cTn id="278" presetID="63" presetClass="entr" presetSubtype="0" fill="hold" nodeType="afterEffect">
                                  <p:stCondLst>
                                    <p:cond delay="0"/>
                                  </p:stCondLst>
                                  <p:childTnLst>
                                    <p:set>
                                      <p:cBhvr>
                                        <p:cTn id="279" dur="1" fill="hold">
                                          <p:stCondLst>
                                            <p:cond delay="0"/>
                                          </p:stCondLst>
                                        </p:cTn>
                                        <p:tgtEl>
                                          <p:spTgt spid="411"/>
                                        </p:tgtEl>
                                        <p:attrNameLst>
                                          <p:attrName>style.visibility</p:attrName>
                                        </p:attrNameLst>
                                      </p:cBhvr>
                                      <p:to>
                                        <p:strVal val="visible"/>
                                      </p:to>
                                    </p:set>
                                    <p:anim calcmode="lin" valueType="num">
                                      <p:cBhvr>
                                        <p:cTn id="280" dur="100" fill="hold"/>
                                        <p:tgtEl>
                                          <p:spTgt spid="411"/>
                                        </p:tgtEl>
                                        <p:attrNameLst>
                                          <p:attrName>drawProgress</p:attrName>
                                        </p:attrNameLst>
                                      </p:cBhvr>
                                      <p:tavLst>
                                        <p:tav tm="0">
                                          <p:val>
                                            <p:fltVal val="0"/>
                                          </p:val>
                                        </p:tav>
                                        <p:tav tm="100000">
                                          <p:val>
                                            <p:fltVal val="1"/>
                                          </p:val>
                                        </p:tav>
                                      </p:tavLst>
                                    </p:anim>
                                  </p:childTnLst>
                                </p:cTn>
                              </p:par>
                            </p:childTnLst>
                          </p:cTn>
                        </p:par>
                        <p:par>
                          <p:cTn id="281" fill="hold">
                            <p:stCondLst>
                              <p:cond delay="3700"/>
                            </p:stCondLst>
                            <p:childTnLst>
                              <p:par>
                                <p:cTn id="282" presetID="63" presetClass="entr" presetSubtype="0" fill="hold" nodeType="afterEffect">
                                  <p:stCondLst>
                                    <p:cond delay="0"/>
                                  </p:stCondLst>
                                  <p:childTnLst>
                                    <p:set>
                                      <p:cBhvr>
                                        <p:cTn id="283" dur="1" fill="hold">
                                          <p:stCondLst>
                                            <p:cond delay="0"/>
                                          </p:stCondLst>
                                        </p:cTn>
                                        <p:tgtEl>
                                          <p:spTgt spid="454"/>
                                        </p:tgtEl>
                                        <p:attrNameLst>
                                          <p:attrName>style.visibility</p:attrName>
                                        </p:attrNameLst>
                                      </p:cBhvr>
                                      <p:to>
                                        <p:strVal val="visible"/>
                                      </p:to>
                                    </p:set>
                                    <p:anim calcmode="lin" valueType="num">
                                      <p:cBhvr>
                                        <p:cTn id="284" dur="100" fill="hold"/>
                                        <p:tgtEl>
                                          <p:spTgt spid="454"/>
                                        </p:tgtEl>
                                        <p:attrNameLst>
                                          <p:attrName>drawProgress</p:attrName>
                                        </p:attrNameLst>
                                      </p:cBhvr>
                                      <p:tavLst>
                                        <p:tav tm="0">
                                          <p:val>
                                            <p:fltVal val="0"/>
                                          </p:val>
                                        </p:tav>
                                        <p:tav tm="100000">
                                          <p:val>
                                            <p:fltVal val="1"/>
                                          </p:val>
                                        </p:tav>
                                      </p:tavLst>
                                    </p:anim>
                                  </p:childTnLst>
                                </p:cTn>
                              </p:par>
                            </p:childTnLst>
                          </p:cTn>
                        </p:par>
                        <p:par>
                          <p:cTn id="285" fill="hold">
                            <p:stCondLst>
                              <p:cond delay="3800"/>
                            </p:stCondLst>
                            <p:childTnLst>
                              <p:par>
                                <p:cTn id="286" presetID="63" presetClass="entr" presetSubtype="0" fill="hold" nodeType="afterEffect">
                                  <p:stCondLst>
                                    <p:cond delay="0"/>
                                  </p:stCondLst>
                                  <p:childTnLst>
                                    <p:set>
                                      <p:cBhvr>
                                        <p:cTn id="287" dur="1" fill="hold">
                                          <p:stCondLst>
                                            <p:cond delay="0"/>
                                          </p:stCondLst>
                                        </p:cTn>
                                        <p:tgtEl>
                                          <p:spTgt spid="455"/>
                                        </p:tgtEl>
                                        <p:attrNameLst>
                                          <p:attrName>style.visibility</p:attrName>
                                        </p:attrNameLst>
                                      </p:cBhvr>
                                      <p:to>
                                        <p:strVal val="visible"/>
                                      </p:to>
                                    </p:set>
                                    <p:anim calcmode="lin" valueType="num">
                                      <p:cBhvr>
                                        <p:cTn id="288" dur="100" fill="hold"/>
                                        <p:tgtEl>
                                          <p:spTgt spid="455"/>
                                        </p:tgtEl>
                                        <p:attrNameLst>
                                          <p:attrName>drawProgress</p:attrName>
                                        </p:attrNameLst>
                                      </p:cBhvr>
                                      <p:tavLst>
                                        <p:tav tm="0">
                                          <p:val>
                                            <p:fltVal val="0"/>
                                          </p:val>
                                        </p:tav>
                                        <p:tav tm="100000">
                                          <p:val>
                                            <p:fltVal val="1"/>
                                          </p:val>
                                        </p:tav>
                                      </p:tavLst>
                                    </p:anim>
                                  </p:childTnLst>
                                </p:cTn>
                              </p:par>
                            </p:childTnLst>
                          </p:cTn>
                        </p:par>
                      </p:childTnLst>
                    </p:cTn>
                  </p:par>
                  <p:par>
                    <p:cTn id="289" fill="hold">
                      <p:stCondLst>
                        <p:cond delay="indefinite"/>
                      </p:stCondLst>
                      <p:childTnLst>
                        <p:par>
                          <p:cTn id="290" fill="hold">
                            <p:stCondLst>
                              <p:cond delay="0"/>
                            </p:stCondLst>
                            <p:childTnLst>
                              <p:par>
                                <p:cTn id="291" presetID="63" presetClass="entr" presetSubtype="0" fill="hold" nodeType="clickEffect">
                                  <p:stCondLst>
                                    <p:cond delay="0"/>
                                  </p:stCondLst>
                                  <p:childTnLst>
                                    <p:set>
                                      <p:cBhvr>
                                        <p:cTn id="292" dur="1" fill="hold">
                                          <p:stCondLst>
                                            <p:cond delay="0"/>
                                          </p:stCondLst>
                                        </p:cTn>
                                        <p:tgtEl>
                                          <p:spTgt spid="5"/>
                                        </p:tgtEl>
                                        <p:attrNameLst>
                                          <p:attrName>style.visibility</p:attrName>
                                        </p:attrNameLst>
                                      </p:cBhvr>
                                      <p:to>
                                        <p:strVal val="visible"/>
                                      </p:to>
                                    </p:set>
                                    <p:anim calcmode="lin" valueType="num">
                                      <p:cBhvr>
                                        <p:cTn id="293" dur="100" fill="hold"/>
                                        <p:tgtEl>
                                          <p:spTgt spid="5"/>
                                        </p:tgtEl>
                                        <p:attrNameLst>
                                          <p:attrName>drawProgress</p:attrName>
                                        </p:attrNameLst>
                                      </p:cBhvr>
                                      <p:tavLst>
                                        <p:tav tm="0">
                                          <p:val>
                                            <p:fltVal val="0"/>
                                          </p:val>
                                        </p:tav>
                                        <p:tav tm="100000">
                                          <p:val>
                                            <p:fltVal val="1"/>
                                          </p:val>
                                        </p:tav>
                                      </p:tavLst>
                                    </p:anim>
                                  </p:childTnLst>
                                </p:cTn>
                              </p:par>
                            </p:childTnLst>
                          </p:cTn>
                        </p:par>
                        <p:par>
                          <p:cTn id="294" fill="hold">
                            <p:stCondLst>
                              <p:cond delay="100"/>
                            </p:stCondLst>
                            <p:childTnLst>
                              <p:par>
                                <p:cTn id="295" presetID="63" presetClass="entr" presetSubtype="0" fill="hold" nodeType="afterEffect">
                                  <p:stCondLst>
                                    <p:cond delay="0"/>
                                  </p:stCondLst>
                                  <p:childTnLst>
                                    <p:set>
                                      <p:cBhvr>
                                        <p:cTn id="296" dur="1" fill="hold">
                                          <p:stCondLst>
                                            <p:cond delay="0"/>
                                          </p:stCondLst>
                                        </p:cTn>
                                        <p:tgtEl>
                                          <p:spTgt spid="6"/>
                                        </p:tgtEl>
                                        <p:attrNameLst>
                                          <p:attrName>style.visibility</p:attrName>
                                        </p:attrNameLst>
                                      </p:cBhvr>
                                      <p:to>
                                        <p:strVal val="visible"/>
                                      </p:to>
                                    </p:set>
                                    <p:anim calcmode="lin" valueType="num">
                                      <p:cBhvr>
                                        <p:cTn id="297" dur="100" fill="hold"/>
                                        <p:tgtEl>
                                          <p:spTgt spid="6"/>
                                        </p:tgtEl>
                                        <p:attrNameLst>
                                          <p:attrName>drawProgress</p:attrName>
                                        </p:attrNameLst>
                                      </p:cBhvr>
                                      <p:tavLst>
                                        <p:tav tm="0">
                                          <p:val>
                                            <p:fltVal val="0"/>
                                          </p:val>
                                        </p:tav>
                                        <p:tav tm="100000">
                                          <p:val>
                                            <p:fltVal val="1"/>
                                          </p:val>
                                        </p:tav>
                                      </p:tavLst>
                                    </p:anim>
                                  </p:childTnLst>
                                </p:cTn>
                              </p:par>
                            </p:childTnLst>
                          </p:cTn>
                        </p:par>
                        <p:par>
                          <p:cTn id="298" fill="hold">
                            <p:stCondLst>
                              <p:cond delay="200"/>
                            </p:stCondLst>
                            <p:childTnLst>
                              <p:par>
                                <p:cTn id="299" presetID="63" presetClass="entr" presetSubtype="0" fill="hold" nodeType="afterEffect">
                                  <p:stCondLst>
                                    <p:cond delay="0"/>
                                  </p:stCondLst>
                                  <p:childTnLst>
                                    <p:set>
                                      <p:cBhvr>
                                        <p:cTn id="300" dur="1" fill="hold">
                                          <p:stCondLst>
                                            <p:cond delay="0"/>
                                          </p:stCondLst>
                                        </p:cTn>
                                        <p:tgtEl>
                                          <p:spTgt spid="413"/>
                                        </p:tgtEl>
                                        <p:attrNameLst>
                                          <p:attrName>style.visibility</p:attrName>
                                        </p:attrNameLst>
                                      </p:cBhvr>
                                      <p:to>
                                        <p:strVal val="visible"/>
                                      </p:to>
                                    </p:set>
                                    <p:anim calcmode="lin" valueType="num">
                                      <p:cBhvr>
                                        <p:cTn id="301" dur="100" fill="hold"/>
                                        <p:tgtEl>
                                          <p:spTgt spid="413"/>
                                        </p:tgtEl>
                                        <p:attrNameLst>
                                          <p:attrName>drawProgress</p:attrName>
                                        </p:attrNameLst>
                                      </p:cBhvr>
                                      <p:tavLst>
                                        <p:tav tm="0">
                                          <p:val>
                                            <p:fltVal val="0"/>
                                          </p:val>
                                        </p:tav>
                                        <p:tav tm="100000">
                                          <p:val>
                                            <p:fltVal val="1"/>
                                          </p:val>
                                        </p:tav>
                                      </p:tavLst>
                                    </p:anim>
                                  </p:childTnLst>
                                </p:cTn>
                              </p:par>
                            </p:childTnLst>
                          </p:cTn>
                        </p:par>
                        <p:par>
                          <p:cTn id="302" fill="hold">
                            <p:stCondLst>
                              <p:cond delay="300"/>
                            </p:stCondLst>
                            <p:childTnLst>
                              <p:par>
                                <p:cTn id="303" presetID="63" presetClass="entr" presetSubtype="0" fill="hold" nodeType="afterEffect">
                                  <p:stCondLst>
                                    <p:cond delay="0"/>
                                  </p:stCondLst>
                                  <p:childTnLst>
                                    <p:set>
                                      <p:cBhvr>
                                        <p:cTn id="304" dur="1" fill="hold">
                                          <p:stCondLst>
                                            <p:cond delay="0"/>
                                          </p:stCondLst>
                                        </p:cTn>
                                        <p:tgtEl>
                                          <p:spTgt spid="414"/>
                                        </p:tgtEl>
                                        <p:attrNameLst>
                                          <p:attrName>style.visibility</p:attrName>
                                        </p:attrNameLst>
                                      </p:cBhvr>
                                      <p:to>
                                        <p:strVal val="visible"/>
                                      </p:to>
                                    </p:set>
                                    <p:anim calcmode="lin" valueType="num">
                                      <p:cBhvr>
                                        <p:cTn id="305" dur="100" fill="hold"/>
                                        <p:tgtEl>
                                          <p:spTgt spid="414"/>
                                        </p:tgtEl>
                                        <p:attrNameLst>
                                          <p:attrName>drawProgress</p:attrName>
                                        </p:attrNameLst>
                                      </p:cBhvr>
                                      <p:tavLst>
                                        <p:tav tm="0">
                                          <p:val>
                                            <p:fltVal val="0"/>
                                          </p:val>
                                        </p:tav>
                                        <p:tav tm="100000">
                                          <p:val>
                                            <p:fltVal val="1"/>
                                          </p:val>
                                        </p:tav>
                                      </p:tavLst>
                                    </p:anim>
                                  </p:childTnLst>
                                </p:cTn>
                              </p:par>
                            </p:childTnLst>
                          </p:cTn>
                        </p:par>
                        <p:par>
                          <p:cTn id="306" fill="hold">
                            <p:stCondLst>
                              <p:cond delay="400"/>
                            </p:stCondLst>
                            <p:childTnLst>
                              <p:par>
                                <p:cTn id="307" presetID="63" presetClass="entr" presetSubtype="0" fill="hold" nodeType="afterEffect">
                                  <p:stCondLst>
                                    <p:cond delay="0"/>
                                  </p:stCondLst>
                                  <p:childTnLst>
                                    <p:set>
                                      <p:cBhvr>
                                        <p:cTn id="308" dur="1" fill="hold">
                                          <p:stCondLst>
                                            <p:cond delay="0"/>
                                          </p:stCondLst>
                                        </p:cTn>
                                        <p:tgtEl>
                                          <p:spTgt spid="415"/>
                                        </p:tgtEl>
                                        <p:attrNameLst>
                                          <p:attrName>style.visibility</p:attrName>
                                        </p:attrNameLst>
                                      </p:cBhvr>
                                      <p:to>
                                        <p:strVal val="visible"/>
                                      </p:to>
                                    </p:set>
                                    <p:anim calcmode="lin" valueType="num">
                                      <p:cBhvr>
                                        <p:cTn id="309" dur="100" fill="hold"/>
                                        <p:tgtEl>
                                          <p:spTgt spid="415"/>
                                        </p:tgtEl>
                                        <p:attrNameLst>
                                          <p:attrName>drawProgress</p:attrName>
                                        </p:attrNameLst>
                                      </p:cBhvr>
                                      <p:tavLst>
                                        <p:tav tm="0">
                                          <p:val>
                                            <p:fltVal val="0"/>
                                          </p:val>
                                        </p:tav>
                                        <p:tav tm="100000">
                                          <p:val>
                                            <p:fltVal val="1"/>
                                          </p:val>
                                        </p:tav>
                                      </p:tavLst>
                                    </p:anim>
                                  </p:childTnLst>
                                </p:cTn>
                              </p:par>
                            </p:childTnLst>
                          </p:cTn>
                        </p:par>
                        <p:par>
                          <p:cTn id="310" fill="hold">
                            <p:stCondLst>
                              <p:cond delay="500"/>
                            </p:stCondLst>
                            <p:childTnLst>
                              <p:par>
                                <p:cTn id="311" presetID="63" presetClass="entr" presetSubtype="0" fill="hold" nodeType="afterEffect">
                                  <p:stCondLst>
                                    <p:cond delay="0"/>
                                  </p:stCondLst>
                                  <p:childTnLst>
                                    <p:set>
                                      <p:cBhvr>
                                        <p:cTn id="312" dur="1" fill="hold">
                                          <p:stCondLst>
                                            <p:cond delay="0"/>
                                          </p:stCondLst>
                                        </p:cTn>
                                        <p:tgtEl>
                                          <p:spTgt spid="416"/>
                                        </p:tgtEl>
                                        <p:attrNameLst>
                                          <p:attrName>style.visibility</p:attrName>
                                        </p:attrNameLst>
                                      </p:cBhvr>
                                      <p:to>
                                        <p:strVal val="visible"/>
                                      </p:to>
                                    </p:set>
                                    <p:anim calcmode="lin" valueType="num">
                                      <p:cBhvr>
                                        <p:cTn id="313" dur="100" fill="hold"/>
                                        <p:tgtEl>
                                          <p:spTgt spid="416"/>
                                        </p:tgtEl>
                                        <p:attrNameLst>
                                          <p:attrName>drawProgress</p:attrName>
                                        </p:attrNameLst>
                                      </p:cBhvr>
                                      <p:tavLst>
                                        <p:tav tm="0">
                                          <p:val>
                                            <p:fltVal val="0"/>
                                          </p:val>
                                        </p:tav>
                                        <p:tav tm="100000">
                                          <p:val>
                                            <p:fltVal val="1"/>
                                          </p:val>
                                        </p:tav>
                                      </p:tavLst>
                                    </p:anim>
                                  </p:childTnLst>
                                </p:cTn>
                              </p:par>
                            </p:childTnLst>
                          </p:cTn>
                        </p:par>
                        <p:par>
                          <p:cTn id="314" fill="hold">
                            <p:stCondLst>
                              <p:cond delay="600"/>
                            </p:stCondLst>
                            <p:childTnLst>
                              <p:par>
                                <p:cTn id="315" presetID="63" presetClass="entr" presetSubtype="0" fill="hold" nodeType="afterEffect">
                                  <p:stCondLst>
                                    <p:cond delay="0"/>
                                  </p:stCondLst>
                                  <p:childTnLst>
                                    <p:set>
                                      <p:cBhvr>
                                        <p:cTn id="316" dur="1" fill="hold">
                                          <p:stCondLst>
                                            <p:cond delay="0"/>
                                          </p:stCondLst>
                                        </p:cTn>
                                        <p:tgtEl>
                                          <p:spTgt spid="417"/>
                                        </p:tgtEl>
                                        <p:attrNameLst>
                                          <p:attrName>style.visibility</p:attrName>
                                        </p:attrNameLst>
                                      </p:cBhvr>
                                      <p:to>
                                        <p:strVal val="visible"/>
                                      </p:to>
                                    </p:set>
                                    <p:anim calcmode="lin" valueType="num">
                                      <p:cBhvr>
                                        <p:cTn id="317" dur="100" fill="hold"/>
                                        <p:tgtEl>
                                          <p:spTgt spid="417"/>
                                        </p:tgtEl>
                                        <p:attrNameLst>
                                          <p:attrName>drawProgress</p:attrName>
                                        </p:attrNameLst>
                                      </p:cBhvr>
                                      <p:tavLst>
                                        <p:tav tm="0">
                                          <p:val>
                                            <p:fltVal val="0"/>
                                          </p:val>
                                        </p:tav>
                                        <p:tav tm="100000">
                                          <p:val>
                                            <p:fltVal val="1"/>
                                          </p:val>
                                        </p:tav>
                                      </p:tavLst>
                                    </p:anim>
                                  </p:childTnLst>
                                </p:cTn>
                              </p:par>
                            </p:childTnLst>
                          </p:cTn>
                        </p:par>
                        <p:par>
                          <p:cTn id="318" fill="hold">
                            <p:stCondLst>
                              <p:cond delay="700"/>
                            </p:stCondLst>
                            <p:childTnLst>
                              <p:par>
                                <p:cTn id="319" presetID="63" presetClass="entr" presetSubtype="0" fill="hold" nodeType="afterEffect">
                                  <p:stCondLst>
                                    <p:cond delay="0"/>
                                  </p:stCondLst>
                                  <p:childTnLst>
                                    <p:set>
                                      <p:cBhvr>
                                        <p:cTn id="320" dur="1" fill="hold">
                                          <p:stCondLst>
                                            <p:cond delay="0"/>
                                          </p:stCondLst>
                                        </p:cTn>
                                        <p:tgtEl>
                                          <p:spTgt spid="418"/>
                                        </p:tgtEl>
                                        <p:attrNameLst>
                                          <p:attrName>style.visibility</p:attrName>
                                        </p:attrNameLst>
                                      </p:cBhvr>
                                      <p:to>
                                        <p:strVal val="visible"/>
                                      </p:to>
                                    </p:set>
                                    <p:anim calcmode="lin" valueType="num">
                                      <p:cBhvr>
                                        <p:cTn id="321" dur="100" fill="hold"/>
                                        <p:tgtEl>
                                          <p:spTgt spid="418"/>
                                        </p:tgtEl>
                                        <p:attrNameLst>
                                          <p:attrName>drawProgress</p:attrName>
                                        </p:attrNameLst>
                                      </p:cBhvr>
                                      <p:tavLst>
                                        <p:tav tm="0">
                                          <p:val>
                                            <p:fltVal val="0"/>
                                          </p:val>
                                        </p:tav>
                                        <p:tav tm="100000">
                                          <p:val>
                                            <p:fltVal val="1"/>
                                          </p:val>
                                        </p:tav>
                                      </p:tavLst>
                                    </p:anim>
                                  </p:childTnLst>
                                </p:cTn>
                              </p:par>
                            </p:childTnLst>
                          </p:cTn>
                        </p:par>
                        <p:par>
                          <p:cTn id="322" fill="hold">
                            <p:stCondLst>
                              <p:cond delay="800"/>
                            </p:stCondLst>
                            <p:childTnLst>
                              <p:par>
                                <p:cTn id="323" presetID="63" presetClass="entr" presetSubtype="0" fill="hold" nodeType="afterEffect">
                                  <p:stCondLst>
                                    <p:cond delay="0"/>
                                  </p:stCondLst>
                                  <p:childTnLst>
                                    <p:set>
                                      <p:cBhvr>
                                        <p:cTn id="324" dur="1" fill="hold">
                                          <p:stCondLst>
                                            <p:cond delay="0"/>
                                          </p:stCondLst>
                                        </p:cTn>
                                        <p:tgtEl>
                                          <p:spTgt spid="419"/>
                                        </p:tgtEl>
                                        <p:attrNameLst>
                                          <p:attrName>style.visibility</p:attrName>
                                        </p:attrNameLst>
                                      </p:cBhvr>
                                      <p:to>
                                        <p:strVal val="visible"/>
                                      </p:to>
                                    </p:set>
                                    <p:anim calcmode="lin" valueType="num">
                                      <p:cBhvr>
                                        <p:cTn id="325" dur="100" fill="hold"/>
                                        <p:tgtEl>
                                          <p:spTgt spid="419"/>
                                        </p:tgtEl>
                                        <p:attrNameLst>
                                          <p:attrName>drawProgress</p:attrName>
                                        </p:attrNameLst>
                                      </p:cBhvr>
                                      <p:tavLst>
                                        <p:tav tm="0">
                                          <p:val>
                                            <p:fltVal val="0"/>
                                          </p:val>
                                        </p:tav>
                                        <p:tav tm="100000">
                                          <p:val>
                                            <p:fltVal val="1"/>
                                          </p:val>
                                        </p:tav>
                                      </p:tavLst>
                                    </p:anim>
                                  </p:childTnLst>
                                </p:cTn>
                              </p:par>
                            </p:childTnLst>
                          </p:cTn>
                        </p:par>
                        <p:par>
                          <p:cTn id="326" fill="hold">
                            <p:stCondLst>
                              <p:cond delay="900"/>
                            </p:stCondLst>
                            <p:childTnLst>
                              <p:par>
                                <p:cTn id="327" presetID="63" presetClass="entr" presetSubtype="0" fill="hold" nodeType="afterEffect">
                                  <p:stCondLst>
                                    <p:cond delay="0"/>
                                  </p:stCondLst>
                                  <p:childTnLst>
                                    <p:set>
                                      <p:cBhvr>
                                        <p:cTn id="328" dur="1" fill="hold">
                                          <p:stCondLst>
                                            <p:cond delay="0"/>
                                          </p:stCondLst>
                                        </p:cTn>
                                        <p:tgtEl>
                                          <p:spTgt spid="420"/>
                                        </p:tgtEl>
                                        <p:attrNameLst>
                                          <p:attrName>style.visibility</p:attrName>
                                        </p:attrNameLst>
                                      </p:cBhvr>
                                      <p:to>
                                        <p:strVal val="visible"/>
                                      </p:to>
                                    </p:set>
                                    <p:anim calcmode="lin" valueType="num">
                                      <p:cBhvr>
                                        <p:cTn id="329" dur="100" fill="hold"/>
                                        <p:tgtEl>
                                          <p:spTgt spid="420"/>
                                        </p:tgtEl>
                                        <p:attrNameLst>
                                          <p:attrName>drawProgress</p:attrName>
                                        </p:attrNameLst>
                                      </p:cBhvr>
                                      <p:tavLst>
                                        <p:tav tm="0">
                                          <p:val>
                                            <p:fltVal val="0"/>
                                          </p:val>
                                        </p:tav>
                                        <p:tav tm="100000">
                                          <p:val>
                                            <p:fltVal val="1"/>
                                          </p:val>
                                        </p:tav>
                                      </p:tavLst>
                                    </p:anim>
                                  </p:childTnLst>
                                </p:cTn>
                              </p:par>
                            </p:childTnLst>
                          </p:cTn>
                        </p:par>
                        <p:par>
                          <p:cTn id="330" fill="hold">
                            <p:stCondLst>
                              <p:cond delay="1000"/>
                            </p:stCondLst>
                            <p:childTnLst>
                              <p:par>
                                <p:cTn id="331" presetID="63" presetClass="entr" presetSubtype="0" fill="hold" nodeType="afterEffect">
                                  <p:stCondLst>
                                    <p:cond delay="0"/>
                                  </p:stCondLst>
                                  <p:childTnLst>
                                    <p:set>
                                      <p:cBhvr>
                                        <p:cTn id="332" dur="1" fill="hold">
                                          <p:stCondLst>
                                            <p:cond delay="0"/>
                                          </p:stCondLst>
                                        </p:cTn>
                                        <p:tgtEl>
                                          <p:spTgt spid="422"/>
                                        </p:tgtEl>
                                        <p:attrNameLst>
                                          <p:attrName>style.visibility</p:attrName>
                                        </p:attrNameLst>
                                      </p:cBhvr>
                                      <p:to>
                                        <p:strVal val="visible"/>
                                      </p:to>
                                    </p:set>
                                    <p:anim calcmode="lin" valueType="num">
                                      <p:cBhvr>
                                        <p:cTn id="333" dur="100" fill="hold"/>
                                        <p:tgtEl>
                                          <p:spTgt spid="422"/>
                                        </p:tgtEl>
                                        <p:attrNameLst>
                                          <p:attrName>drawProgress</p:attrName>
                                        </p:attrNameLst>
                                      </p:cBhvr>
                                      <p:tavLst>
                                        <p:tav tm="0">
                                          <p:val>
                                            <p:fltVal val="0"/>
                                          </p:val>
                                        </p:tav>
                                        <p:tav tm="100000">
                                          <p:val>
                                            <p:fltVal val="1"/>
                                          </p:val>
                                        </p:tav>
                                      </p:tavLst>
                                    </p:anim>
                                  </p:childTnLst>
                                </p:cTn>
                              </p:par>
                            </p:childTnLst>
                          </p:cTn>
                        </p:par>
                        <p:par>
                          <p:cTn id="334" fill="hold">
                            <p:stCondLst>
                              <p:cond delay="1100"/>
                            </p:stCondLst>
                            <p:childTnLst>
                              <p:par>
                                <p:cTn id="335" presetID="63" presetClass="entr" presetSubtype="0" fill="hold" nodeType="afterEffect">
                                  <p:stCondLst>
                                    <p:cond delay="0"/>
                                  </p:stCondLst>
                                  <p:childTnLst>
                                    <p:set>
                                      <p:cBhvr>
                                        <p:cTn id="336" dur="1" fill="hold">
                                          <p:stCondLst>
                                            <p:cond delay="0"/>
                                          </p:stCondLst>
                                        </p:cTn>
                                        <p:tgtEl>
                                          <p:spTgt spid="423"/>
                                        </p:tgtEl>
                                        <p:attrNameLst>
                                          <p:attrName>style.visibility</p:attrName>
                                        </p:attrNameLst>
                                      </p:cBhvr>
                                      <p:to>
                                        <p:strVal val="visible"/>
                                      </p:to>
                                    </p:set>
                                    <p:anim calcmode="lin" valueType="num">
                                      <p:cBhvr>
                                        <p:cTn id="337" dur="100" fill="hold"/>
                                        <p:tgtEl>
                                          <p:spTgt spid="423"/>
                                        </p:tgtEl>
                                        <p:attrNameLst>
                                          <p:attrName>drawProgress</p:attrName>
                                        </p:attrNameLst>
                                      </p:cBhvr>
                                      <p:tavLst>
                                        <p:tav tm="0">
                                          <p:val>
                                            <p:fltVal val="0"/>
                                          </p:val>
                                        </p:tav>
                                        <p:tav tm="100000">
                                          <p:val>
                                            <p:fltVal val="1"/>
                                          </p:val>
                                        </p:tav>
                                      </p:tavLst>
                                    </p:anim>
                                  </p:childTnLst>
                                </p:cTn>
                              </p:par>
                            </p:childTnLst>
                          </p:cTn>
                        </p:par>
                        <p:par>
                          <p:cTn id="338" fill="hold">
                            <p:stCondLst>
                              <p:cond delay="1200"/>
                            </p:stCondLst>
                            <p:childTnLst>
                              <p:par>
                                <p:cTn id="339" presetID="63" presetClass="entr" presetSubtype="0" fill="hold" nodeType="afterEffect">
                                  <p:stCondLst>
                                    <p:cond delay="0"/>
                                  </p:stCondLst>
                                  <p:childTnLst>
                                    <p:set>
                                      <p:cBhvr>
                                        <p:cTn id="340" dur="1" fill="hold">
                                          <p:stCondLst>
                                            <p:cond delay="0"/>
                                          </p:stCondLst>
                                        </p:cTn>
                                        <p:tgtEl>
                                          <p:spTgt spid="424"/>
                                        </p:tgtEl>
                                        <p:attrNameLst>
                                          <p:attrName>style.visibility</p:attrName>
                                        </p:attrNameLst>
                                      </p:cBhvr>
                                      <p:to>
                                        <p:strVal val="visible"/>
                                      </p:to>
                                    </p:set>
                                    <p:anim calcmode="lin" valueType="num">
                                      <p:cBhvr>
                                        <p:cTn id="341" dur="100" fill="hold"/>
                                        <p:tgtEl>
                                          <p:spTgt spid="424"/>
                                        </p:tgtEl>
                                        <p:attrNameLst>
                                          <p:attrName>drawProgress</p:attrName>
                                        </p:attrNameLst>
                                      </p:cBhvr>
                                      <p:tavLst>
                                        <p:tav tm="0">
                                          <p:val>
                                            <p:fltVal val="0"/>
                                          </p:val>
                                        </p:tav>
                                        <p:tav tm="100000">
                                          <p:val>
                                            <p:fltVal val="1"/>
                                          </p:val>
                                        </p:tav>
                                      </p:tavLst>
                                    </p:anim>
                                  </p:childTnLst>
                                </p:cTn>
                              </p:par>
                            </p:childTnLst>
                          </p:cTn>
                        </p:par>
                        <p:par>
                          <p:cTn id="342" fill="hold">
                            <p:stCondLst>
                              <p:cond delay="1300"/>
                            </p:stCondLst>
                            <p:childTnLst>
                              <p:par>
                                <p:cTn id="343" presetID="63" presetClass="entr" presetSubtype="0" fill="hold" nodeType="afterEffect">
                                  <p:stCondLst>
                                    <p:cond delay="0"/>
                                  </p:stCondLst>
                                  <p:childTnLst>
                                    <p:set>
                                      <p:cBhvr>
                                        <p:cTn id="344" dur="1" fill="hold">
                                          <p:stCondLst>
                                            <p:cond delay="0"/>
                                          </p:stCondLst>
                                        </p:cTn>
                                        <p:tgtEl>
                                          <p:spTgt spid="425"/>
                                        </p:tgtEl>
                                        <p:attrNameLst>
                                          <p:attrName>style.visibility</p:attrName>
                                        </p:attrNameLst>
                                      </p:cBhvr>
                                      <p:to>
                                        <p:strVal val="visible"/>
                                      </p:to>
                                    </p:set>
                                    <p:anim calcmode="lin" valueType="num">
                                      <p:cBhvr>
                                        <p:cTn id="345" dur="100" fill="hold"/>
                                        <p:tgtEl>
                                          <p:spTgt spid="425"/>
                                        </p:tgtEl>
                                        <p:attrNameLst>
                                          <p:attrName>drawProgress</p:attrName>
                                        </p:attrNameLst>
                                      </p:cBhvr>
                                      <p:tavLst>
                                        <p:tav tm="0">
                                          <p:val>
                                            <p:fltVal val="0"/>
                                          </p:val>
                                        </p:tav>
                                        <p:tav tm="100000">
                                          <p:val>
                                            <p:fltVal val="1"/>
                                          </p:val>
                                        </p:tav>
                                      </p:tavLst>
                                    </p:anim>
                                  </p:childTnLst>
                                </p:cTn>
                              </p:par>
                            </p:childTnLst>
                          </p:cTn>
                        </p:par>
                        <p:par>
                          <p:cTn id="346" fill="hold">
                            <p:stCondLst>
                              <p:cond delay="1400"/>
                            </p:stCondLst>
                            <p:childTnLst>
                              <p:par>
                                <p:cTn id="347" presetID="63" presetClass="entr" presetSubtype="0" fill="hold" nodeType="afterEffect">
                                  <p:stCondLst>
                                    <p:cond delay="0"/>
                                  </p:stCondLst>
                                  <p:childTnLst>
                                    <p:set>
                                      <p:cBhvr>
                                        <p:cTn id="348" dur="1" fill="hold">
                                          <p:stCondLst>
                                            <p:cond delay="0"/>
                                          </p:stCondLst>
                                        </p:cTn>
                                        <p:tgtEl>
                                          <p:spTgt spid="426"/>
                                        </p:tgtEl>
                                        <p:attrNameLst>
                                          <p:attrName>style.visibility</p:attrName>
                                        </p:attrNameLst>
                                      </p:cBhvr>
                                      <p:to>
                                        <p:strVal val="visible"/>
                                      </p:to>
                                    </p:set>
                                    <p:anim calcmode="lin" valueType="num">
                                      <p:cBhvr>
                                        <p:cTn id="349" dur="100" fill="hold"/>
                                        <p:tgtEl>
                                          <p:spTgt spid="426"/>
                                        </p:tgtEl>
                                        <p:attrNameLst>
                                          <p:attrName>drawProgress</p:attrName>
                                        </p:attrNameLst>
                                      </p:cBhvr>
                                      <p:tavLst>
                                        <p:tav tm="0">
                                          <p:val>
                                            <p:fltVal val="0"/>
                                          </p:val>
                                        </p:tav>
                                        <p:tav tm="100000">
                                          <p:val>
                                            <p:fltVal val="1"/>
                                          </p:val>
                                        </p:tav>
                                      </p:tavLst>
                                    </p:anim>
                                  </p:childTnLst>
                                </p:cTn>
                              </p:par>
                            </p:childTnLst>
                          </p:cTn>
                        </p:par>
                        <p:par>
                          <p:cTn id="350" fill="hold">
                            <p:stCondLst>
                              <p:cond delay="1500"/>
                            </p:stCondLst>
                            <p:childTnLst>
                              <p:par>
                                <p:cTn id="351" presetID="63" presetClass="entr" presetSubtype="0" fill="hold" nodeType="afterEffect">
                                  <p:stCondLst>
                                    <p:cond delay="0"/>
                                  </p:stCondLst>
                                  <p:childTnLst>
                                    <p:set>
                                      <p:cBhvr>
                                        <p:cTn id="352" dur="1" fill="hold">
                                          <p:stCondLst>
                                            <p:cond delay="0"/>
                                          </p:stCondLst>
                                        </p:cTn>
                                        <p:tgtEl>
                                          <p:spTgt spid="429"/>
                                        </p:tgtEl>
                                        <p:attrNameLst>
                                          <p:attrName>style.visibility</p:attrName>
                                        </p:attrNameLst>
                                      </p:cBhvr>
                                      <p:to>
                                        <p:strVal val="visible"/>
                                      </p:to>
                                    </p:set>
                                    <p:anim calcmode="lin" valueType="num">
                                      <p:cBhvr>
                                        <p:cTn id="353" dur="100" fill="hold"/>
                                        <p:tgtEl>
                                          <p:spTgt spid="429"/>
                                        </p:tgtEl>
                                        <p:attrNameLst>
                                          <p:attrName>drawProgress</p:attrName>
                                        </p:attrNameLst>
                                      </p:cBhvr>
                                      <p:tavLst>
                                        <p:tav tm="0">
                                          <p:val>
                                            <p:fltVal val="0"/>
                                          </p:val>
                                        </p:tav>
                                        <p:tav tm="100000">
                                          <p:val>
                                            <p:fltVal val="1"/>
                                          </p:val>
                                        </p:tav>
                                      </p:tavLst>
                                    </p:anim>
                                  </p:childTnLst>
                                </p:cTn>
                              </p:par>
                            </p:childTnLst>
                          </p:cTn>
                        </p:par>
                        <p:par>
                          <p:cTn id="354" fill="hold">
                            <p:stCondLst>
                              <p:cond delay="1600"/>
                            </p:stCondLst>
                            <p:childTnLst>
                              <p:par>
                                <p:cTn id="355" presetID="63" presetClass="entr" presetSubtype="0" fill="hold" nodeType="afterEffect">
                                  <p:stCondLst>
                                    <p:cond delay="0"/>
                                  </p:stCondLst>
                                  <p:childTnLst>
                                    <p:set>
                                      <p:cBhvr>
                                        <p:cTn id="356" dur="1" fill="hold">
                                          <p:stCondLst>
                                            <p:cond delay="0"/>
                                          </p:stCondLst>
                                        </p:cTn>
                                        <p:tgtEl>
                                          <p:spTgt spid="430"/>
                                        </p:tgtEl>
                                        <p:attrNameLst>
                                          <p:attrName>style.visibility</p:attrName>
                                        </p:attrNameLst>
                                      </p:cBhvr>
                                      <p:to>
                                        <p:strVal val="visible"/>
                                      </p:to>
                                    </p:set>
                                    <p:anim calcmode="lin" valueType="num">
                                      <p:cBhvr>
                                        <p:cTn id="357" dur="100" fill="hold"/>
                                        <p:tgtEl>
                                          <p:spTgt spid="430"/>
                                        </p:tgtEl>
                                        <p:attrNameLst>
                                          <p:attrName>drawProgress</p:attrName>
                                        </p:attrNameLst>
                                      </p:cBhvr>
                                      <p:tavLst>
                                        <p:tav tm="0">
                                          <p:val>
                                            <p:fltVal val="0"/>
                                          </p:val>
                                        </p:tav>
                                        <p:tav tm="100000">
                                          <p:val>
                                            <p:fltVal val="1"/>
                                          </p:val>
                                        </p:tav>
                                      </p:tavLst>
                                    </p:anim>
                                  </p:childTnLst>
                                </p:cTn>
                              </p:par>
                            </p:childTnLst>
                          </p:cTn>
                        </p:par>
                        <p:par>
                          <p:cTn id="358" fill="hold">
                            <p:stCondLst>
                              <p:cond delay="1700"/>
                            </p:stCondLst>
                            <p:childTnLst>
                              <p:par>
                                <p:cTn id="359" presetID="63" presetClass="entr" presetSubtype="0" fill="hold" nodeType="afterEffect">
                                  <p:stCondLst>
                                    <p:cond delay="0"/>
                                  </p:stCondLst>
                                  <p:childTnLst>
                                    <p:set>
                                      <p:cBhvr>
                                        <p:cTn id="360" dur="1" fill="hold">
                                          <p:stCondLst>
                                            <p:cond delay="0"/>
                                          </p:stCondLst>
                                        </p:cTn>
                                        <p:tgtEl>
                                          <p:spTgt spid="457"/>
                                        </p:tgtEl>
                                        <p:attrNameLst>
                                          <p:attrName>style.visibility</p:attrName>
                                        </p:attrNameLst>
                                      </p:cBhvr>
                                      <p:to>
                                        <p:strVal val="visible"/>
                                      </p:to>
                                    </p:set>
                                    <p:anim calcmode="lin" valueType="num">
                                      <p:cBhvr>
                                        <p:cTn id="361" dur="100" fill="hold"/>
                                        <p:tgtEl>
                                          <p:spTgt spid="457"/>
                                        </p:tgtEl>
                                        <p:attrNameLst>
                                          <p:attrName>drawProgress</p:attrName>
                                        </p:attrNameLst>
                                      </p:cBhvr>
                                      <p:tavLst>
                                        <p:tav tm="0">
                                          <p:val>
                                            <p:fltVal val="0"/>
                                          </p:val>
                                        </p:tav>
                                        <p:tav tm="100000">
                                          <p:val>
                                            <p:fltVal val="1"/>
                                          </p:val>
                                        </p:tav>
                                      </p:tavLst>
                                    </p:anim>
                                  </p:childTnLst>
                                </p:cTn>
                              </p:par>
                            </p:childTnLst>
                          </p:cTn>
                        </p:par>
                        <p:par>
                          <p:cTn id="362" fill="hold">
                            <p:stCondLst>
                              <p:cond delay="1800"/>
                            </p:stCondLst>
                            <p:childTnLst>
                              <p:par>
                                <p:cTn id="363" presetID="63" presetClass="entr" presetSubtype="0" fill="hold" nodeType="afterEffect">
                                  <p:stCondLst>
                                    <p:cond delay="0"/>
                                  </p:stCondLst>
                                  <p:childTnLst>
                                    <p:set>
                                      <p:cBhvr>
                                        <p:cTn id="364" dur="1" fill="hold">
                                          <p:stCondLst>
                                            <p:cond delay="0"/>
                                          </p:stCondLst>
                                        </p:cTn>
                                        <p:tgtEl>
                                          <p:spTgt spid="458"/>
                                        </p:tgtEl>
                                        <p:attrNameLst>
                                          <p:attrName>style.visibility</p:attrName>
                                        </p:attrNameLst>
                                      </p:cBhvr>
                                      <p:to>
                                        <p:strVal val="visible"/>
                                      </p:to>
                                    </p:set>
                                    <p:anim calcmode="lin" valueType="num">
                                      <p:cBhvr>
                                        <p:cTn id="365" dur="100" fill="hold"/>
                                        <p:tgtEl>
                                          <p:spTgt spid="458"/>
                                        </p:tgtEl>
                                        <p:attrNameLst>
                                          <p:attrName>drawProgress</p:attrName>
                                        </p:attrNameLst>
                                      </p:cBhvr>
                                      <p:tavLst>
                                        <p:tav tm="0">
                                          <p:val>
                                            <p:fltVal val="0"/>
                                          </p:val>
                                        </p:tav>
                                        <p:tav tm="100000">
                                          <p:val>
                                            <p:fltVal val="1"/>
                                          </p:val>
                                        </p:tav>
                                      </p:tavLst>
                                    </p:anim>
                                  </p:childTnLst>
                                </p:cTn>
                              </p:par>
                            </p:childTnLst>
                          </p:cTn>
                        </p:par>
                        <p:par>
                          <p:cTn id="366" fill="hold">
                            <p:stCondLst>
                              <p:cond delay="1900"/>
                            </p:stCondLst>
                            <p:childTnLst>
                              <p:par>
                                <p:cTn id="367" presetID="63" presetClass="entr" presetSubtype="0" fill="hold" nodeType="afterEffect">
                                  <p:stCondLst>
                                    <p:cond delay="0"/>
                                  </p:stCondLst>
                                  <p:childTnLst>
                                    <p:set>
                                      <p:cBhvr>
                                        <p:cTn id="368" dur="1" fill="hold">
                                          <p:stCondLst>
                                            <p:cond delay="0"/>
                                          </p:stCondLst>
                                        </p:cTn>
                                        <p:tgtEl>
                                          <p:spTgt spid="462"/>
                                        </p:tgtEl>
                                        <p:attrNameLst>
                                          <p:attrName>style.visibility</p:attrName>
                                        </p:attrNameLst>
                                      </p:cBhvr>
                                      <p:to>
                                        <p:strVal val="visible"/>
                                      </p:to>
                                    </p:set>
                                    <p:anim calcmode="lin" valueType="num">
                                      <p:cBhvr>
                                        <p:cTn id="369" dur="100" fill="hold"/>
                                        <p:tgtEl>
                                          <p:spTgt spid="462"/>
                                        </p:tgtEl>
                                        <p:attrNameLst>
                                          <p:attrName>drawProgress</p:attrName>
                                        </p:attrNameLst>
                                      </p:cBhvr>
                                      <p:tavLst>
                                        <p:tav tm="0">
                                          <p:val>
                                            <p:fltVal val="0"/>
                                          </p:val>
                                        </p:tav>
                                        <p:tav tm="100000">
                                          <p:val>
                                            <p:fltVal val="1"/>
                                          </p:val>
                                        </p:tav>
                                      </p:tavLst>
                                    </p:anim>
                                  </p:childTnLst>
                                </p:cTn>
                              </p:par>
                            </p:childTnLst>
                          </p:cTn>
                        </p:par>
                        <p:par>
                          <p:cTn id="370" fill="hold">
                            <p:stCondLst>
                              <p:cond delay="2000"/>
                            </p:stCondLst>
                            <p:childTnLst>
                              <p:par>
                                <p:cTn id="371" presetID="63" presetClass="entr" presetSubtype="0" fill="hold" nodeType="afterEffect">
                                  <p:stCondLst>
                                    <p:cond delay="0"/>
                                  </p:stCondLst>
                                  <p:childTnLst>
                                    <p:set>
                                      <p:cBhvr>
                                        <p:cTn id="372" dur="1" fill="hold">
                                          <p:stCondLst>
                                            <p:cond delay="0"/>
                                          </p:stCondLst>
                                        </p:cTn>
                                        <p:tgtEl>
                                          <p:spTgt spid="465"/>
                                        </p:tgtEl>
                                        <p:attrNameLst>
                                          <p:attrName>style.visibility</p:attrName>
                                        </p:attrNameLst>
                                      </p:cBhvr>
                                      <p:to>
                                        <p:strVal val="visible"/>
                                      </p:to>
                                    </p:set>
                                    <p:anim calcmode="lin" valueType="num">
                                      <p:cBhvr>
                                        <p:cTn id="373" dur="100" fill="hold"/>
                                        <p:tgtEl>
                                          <p:spTgt spid="465"/>
                                        </p:tgtEl>
                                        <p:attrNameLst>
                                          <p:attrName>drawProgress</p:attrName>
                                        </p:attrNameLst>
                                      </p:cBhvr>
                                      <p:tavLst>
                                        <p:tav tm="0">
                                          <p:val>
                                            <p:fltVal val="0"/>
                                          </p:val>
                                        </p:tav>
                                        <p:tav tm="100000">
                                          <p:val>
                                            <p:fltVal val="1"/>
                                          </p:val>
                                        </p:tav>
                                      </p:tavLst>
                                    </p:anim>
                                  </p:childTnLst>
                                </p:cTn>
                              </p:par>
                            </p:childTnLst>
                          </p:cTn>
                        </p:par>
                        <p:par>
                          <p:cTn id="374" fill="hold">
                            <p:stCondLst>
                              <p:cond delay="2100"/>
                            </p:stCondLst>
                            <p:childTnLst>
                              <p:par>
                                <p:cTn id="375" presetID="63" presetClass="entr" presetSubtype="0" fill="hold" nodeType="afterEffect">
                                  <p:stCondLst>
                                    <p:cond delay="0"/>
                                  </p:stCondLst>
                                  <p:childTnLst>
                                    <p:set>
                                      <p:cBhvr>
                                        <p:cTn id="376" dur="1" fill="hold">
                                          <p:stCondLst>
                                            <p:cond delay="0"/>
                                          </p:stCondLst>
                                        </p:cTn>
                                        <p:tgtEl>
                                          <p:spTgt spid="434"/>
                                        </p:tgtEl>
                                        <p:attrNameLst>
                                          <p:attrName>style.visibility</p:attrName>
                                        </p:attrNameLst>
                                      </p:cBhvr>
                                      <p:to>
                                        <p:strVal val="visible"/>
                                      </p:to>
                                    </p:set>
                                    <p:anim calcmode="lin" valueType="num">
                                      <p:cBhvr>
                                        <p:cTn id="377" dur="100" fill="hold"/>
                                        <p:tgtEl>
                                          <p:spTgt spid="434"/>
                                        </p:tgtEl>
                                        <p:attrNameLst>
                                          <p:attrName>drawProgress</p:attrName>
                                        </p:attrNameLst>
                                      </p:cBhvr>
                                      <p:tavLst>
                                        <p:tav tm="0">
                                          <p:val>
                                            <p:fltVal val="0"/>
                                          </p:val>
                                        </p:tav>
                                        <p:tav tm="100000">
                                          <p:val>
                                            <p:fltVal val="1"/>
                                          </p:val>
                                        </p:tav>
                                      </p:tavLst>
                                    </p:anim>
                                  </p:childTnLst>
                                </p:cTn>
                              </p:par>
                            </p:childTnLst>
                          </p:cTn>
                        </p:par>
                        <p:par>
                          <p:cTn id="378" fill="hold">
                            <p:stCondLst>
                              <p:cond delay="2200"/>
                            </p:stCondLst>
                            <p:childTnLst>
                              <p:par>
                                <p:cTn id="379" presetID="63" presetClass="entr" presetSubtype="0" fill="hold" nodeType="afterEffect">
                                  <p:stCondLst>
                                    <p:cond delay="0"/>
                                  </p:stCondLst>
                                  <p:childTnLst>
                                    <p:set>
                                      <p:cBhvr>
                                        <p:cTn id="380" dur="1" fill="hold">
                                          <p:stCondLst>
                                            <p:cond delay="0"/>
                                          </p:stCondLst>
                                        </p:cTn>
                                        <p:tgtEl>
                                          <p:spTgt spid="452"/>
                                        </p:tgtEl>
                                        <p:attrNameLst>
                                          <p:attrName>style.visibility</p:attrName>
                                        </p:attrNameLst>
                                      </p:cBhvr>
                                      <p:to>
                                        <p:strVal val="visible"/>
                                      </p:to>
                                    </p:set>
                                    <p:anim calcmode="lin" valueType="num">
                                      <p:cBhvr>
                                        <p:cTn id="381" dur="100" fill="hold"/>
                                        <p:tgtEl>
                                          <p:spTgt spid="452"/>
                                        </p:tgtEl>
                                        <p:attrNameLst>
                                          <p:attrName>drawProgress</p:attrName>
                                        </p:attrNameLst>
                                      </p:cBhvr>
                                      <p:tavLst>
                                        <p:tav tm="0">
                                          <p:val>
                                            <p:fltVal val="0"/>
                                          </p:val>
                                        </p:tav>
                                        <p:tav tm="100000">
                                          <p:val>
                                            <p:fltVal val="1"/>
                                          </p:val>
                                        </p:tav>
                                      </p:tavLst>
                                    </p:anim>
                                  </p:childTnLst>
                                </p:cTn>
                              </p:par>
                              <p:par>
                                <p:cTn id="382" presetID="63" presetClass="entr" presetSubtype="0" fill="hold" nodeType="withEffect">
                                  <p:stCondLst>
                                    <p:cond delay="0"/>
                                  </p:stCondLst>
                                  <p:childTnLst>
                                    <p:set>
                                      <p:cBhvr>
                                        <p:cTn id="383" dur="1" fill="hold">
                                          <p:stCondLst>
                                            <p:cond delay="0"/>
                                          </p:stCondLst>
                                        </p:cTn>
                                        <p:tgtEl>
                                          <p:spTgt spid="421"/>
                                        </p:tgtEl>
                                        <p:attrNameLst>
                                          <p:attrName>style.visibility</p:attrName>
                                        </p:attrNameLst>
                                      </p:cBhvr>
                                      <p:to>
                                        <p:strVal val="visible"/>
                                      </p:to>
                                    </p:set>
                                    <p:anim calcmode="lin" valueType="num">
                                      <p:cBhvr>
                                        <p:cTn id="384" dur="100" fill="hold"/>
                                        <p:tgtEl>
                                          <p:spTgt spid="421"/>
                                        </p:tgtEl>
                                        <p:attrNameLst>
                                          <p:attrName>drawProgress</p:attrName>
                                        </p:attrNameLst>
                                      </p:cBhvr>
                                      <p:tavLst>
                                        <p:tav tm="0">
                                          <p:val>
                                            <p:fltVal val="0"/>
                                          </p:val>
                                        </p:tav>
                                        <p:tav tm="100000">
                                          <p:val>
                                            <p:fltVal val="1"/>
                                          </p:val>
                                        </p:tav>
                                      </p:tavLst>
                                    </p:anim>
                                  </p:childTnLst>
                                </p:cTn>
                              </p:par>
                            </p:childTnLst>
                          </p:cTn>
                        </p:par>
                        <p:par>
                          <p:cTn id="385" fill="hold">
                            <p:stCondLst>
                              <p:cond delay="2300"/>
                            </p:stCondLst>
                            <p:childTnLst>
                              <p:par>
                                <p:cTn id="386" presetID="63" presetClass="entr" presetSubtype="0" fill="hold" nodeType="afterEffect">
                                  <p:stCondLst>
                                    <p:cond delay="0"/>
                                  </p:stCondLst>
                                  <p:childTnLst>
                                    <p:set>
                                      <p:cBhvr>
                                        <p:cTn id="387" dur="1" fill="hold">
                                          <p:stCondLst>
                                            <p:cond delay="0"/>
                                          </p:stCondLst>
                                        </p:cTn>
                                        <p:tgtEl>
                                          <p:spTgt spid="7"/>
                                        </p:tgtEl>
                                        <p:attrNameLst>
                                          <p:attrName>style.visibility</p:attrName>
                                        </p:attrNameLst>
                                      </p:cBhvr>
                                      <p:to>
                                        <p:strVal val="visible"/>
                                      </p:to>
                                    </p:set>
                                    <p:anim calcmode="lin" valueType="num">
                                      <p:cBhvr>
                                        <p:cTn id="388" dur="100" fill="hold"/>
                                        <p:tgtEl>
                                          <p:spTgt spid="7"/>
                                        </p:tgtEl>
                                        <p:attrNameLst>
                                          <p:attrName>drawProgress</p:attrName>
                                        </p:attrNameLst>
                                      </p:cBhvr>
                                      <p:tavLst>
                                        <p:tav tm="0">
                                          <p:val>
                                            <p:fltVal val="0"/>
                                          </p:val>
                                        </p:tav>
                                        <p:tav tm="100000">
                                          <p:val>
                                            <p:fltVal val="1"/>
                                          </p:val>
                                        </p:tav>
                                      </p:tavLst>
                                    </p:anim>
                                  </p:childTnLst>
                                </p:cTn>
                              </p:par>
                            </p:childTnLst>
                          </p:cTn>
                        </p:par>
                        <p:par>
                          <p:cTn id="389" fill="hold">
                            <p:stCondLst>
                              <p:cond delay="2400"/>
                            </p:stCondLst>
                            <p:childTnLst>
                              <p:par>
                                <p:cTn id="390" presetID="63" presetClass="entr" presetSubtype="0" fill="hold" nodeType="afterEffect">
                                  <p:stCondLst>
                                    <p:cond delay="0"/>
                                  </p:stCondLst>
                                  <p:childTnLst>
                                    <p:set>
                                      <p:cBhvr>
                                        <p:cTn id="391" dur="1" fill="hold">
                                          <p:stCondLst>
                                            <p:cond delay="0"/>
                                          </p:stCondLst>
                                        </p:cTn>
                                        <p:tgtEl>
                                          <p:spTgt spid="8"/>
                                        </p:tgtEl>
                                        <p:attrNameLst>
                                          <p:attrName>style.visibility</p:attrName>
                                        </p:attrNameLst>
                                      </p:cBhvr>
                                      <p:to>
                                        <p:strVal val="visible"/>
                                      </p:to>
                                    </p:set>
                                    <p:anim calcmode="lin" valueType="num">
                                      <p:cBhvr>
                                        <p:cTn id="392" dur="1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grpSp>
        <p:nvGrpSpPr>
          <p:cNvPr id="3" name="Group 2">
            <a:extLst>
              <a:ext uri="{FF2B5EF4-FFF2-40B4-BE49-F238E27FC236}">
                <a16:creationId xmlns:a16="http://schemas.microsoft.com/office/drawing/2014/main" id="{8B3E610A-1151-C87E-29B3-7F884AE5D359}"/>
              </a:ext>
            </a:extLst>
          </p:cNvPr>
          <p:cNvGrpSpPr/>
          <p:nvPr/>
        </p:nvGrpSpPr>
        <p:grpSpPr>
          <a:xfrm>
            <a:off x="3517653" y="1565046"/>
            <a:ext cx="5156693" cy="2086378"/>
            <a:chOff x="125470" y="1996318"/>
            <a:chExt cx="11686320" cy="4728240"/>
          </a:xfrm>
        </p:grpSpPr>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60308" y="1993289"/>
                  <a:ext cx="666325" cy="1669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8944" y="2153124"/>
                  <a:ext cx="65089" cy="3642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7615" y="2276233"/>
                  <a:ext cx="274137" cy="18681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8121" y="2215783"/>
                  <a:ext cx="173646" cy="23021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9279" y="1985725"/>
                  <a:ext cx="491247" cy="44166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66547" y="2255662"/>
                  <a:ext cx="53409" cy="4356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7869" y="2299299"/>
                    <a:ext cx="344122" cy="3702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82888" y="2285250"/>
                    <a:ext cx="241749" cy="1702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83831" y="2290292"/>
                    <a:ext cx="215238" cy="1237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13193" y="2284930"/>
                    <a:ext cx="198141"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30215" y="2264764"/>
                    <a:ext cx="133910" cy="1761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304135" y="2308667"/>
                    <a:ext cx="255416" cy="1366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34883" y="2006614"/>
                    <a:ext cx="204414" cy="4282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8981" y="2263242"/>
                    <a:ext cx="60621"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804496" y="2306581"/>
                    <a:ext cx="66947" cy="10658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800710" y="2256598"/>
                    <a:ext cx="2088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40255" y="2313337"/>
                    <a:ext cx="190350" cy="13348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50116" y="2312343"/>
                    <a:ext cx="215947" cy="100102"/>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42431" y="2048360"/>
                    <a:ext cx="58038" cy="38803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82420" y="2250712"/>
                    <a:ext cx="50220" cy="15361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9588" y="2097318"/>
                    <a:ext cx="285444" cy="35059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85958" y="2312613"/>
                    <a:ext cx="150972" cy="14249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8398" y="2097330"/>
                    <a:ext cx="125335" cy="36488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90086" y="2333278"/>
                    <a:ext cx="55325" cy="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42568" y="2013436"/>
                    <a:ext cx="223029" cy="42980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50632" y="2328139"/>
                    <a:ext cx="230717" cy="12646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402638" y="2069609"/>
                    <a:ext cx="145023" cy="361643"/>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93315" y="2313688"/>
                    <a:ext cx="356975" cy="19470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8957" y="2399052"/>
                    <a:ext cx="233850" cy="13872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9720" y="2354403"/>
                    <a:ext cx="148260" cy="169699"/>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30815" y="2397583"/>
                    <a:ext cx="38955" cy="1057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42950" y="2327518"/>
                    <a:ext cx="9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9370" y="2396916"/>
                    <a:ext cx="382506" cy="13759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17402" y="2446160"/>
                    <a:ext cx="26460" cy="32935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8390" y="2423152"/>
                    <a:ext cx="251961" cy="17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32657" y="2424578"/>
                    <a:ext cx="196013" cy="15543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45439" y="2424586"/>
                    <a:ext cx="109571"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83301" y="2431427"/>
                    <a:ext cx="165046" cy="18376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82931" y="2467057"/>
                    <a:ext cx="34181"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14910" y="2174009"/>
                    <a:ext cx="212000" cy="39260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8601" y="2272078"/>
                    <a:ext cx="25457"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72634" y="2187690"/>
                    <a:ext cx="57273" cy="43004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7799" y="2438990"/>
                    <a:ext cx="271287" cy="196723"/>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8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90"/>
                  <a:stretch>
                    <a:fillRect/>
                  </a:stretch>
                </p:blipFill>
                <p:spPr>
                  <a:xfrm>
                    <a:off x="127845" y="3947014"/>
                    <a:ext cx="210890" cy="39079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92"/>
                  <a:stretch>
                    <a:fillRect/>
                  </a:stretch>
                </p:blipFill>
                <p:spPr>
                  <a:xfrm>
                    <a:off x="373747" y="4296220"/>
                    <a:ext cx="137313" cy="12123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94"/>
                  <a:stretch>
                    <a:fillRect/>
                  </a:stretch>
                </p:blipFill>
                <p:spPr>
                  <a:xfrm>
                    <a:off x="114889" y="3826722"/>
                    <a:ext cx="170922"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96"/>
                  <a:stretch>
                    <a:fillRect/>
                  </a:stretch>
                </p:blipFill>
                <p:spPr>
                  <a:xfrm>
                    <a:off x="352204" y="3723824"/>
                    <a:ext cx="99404" cy="2586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98"/>
                  <a:stretch>
                    <a:fillRect/>
                  </a:stretch>
                </p:blipFill>
                <p:spPr>
                  <a:xfrm>
                    <a:off x="2507067" y="3451276"/>
                    <a:ext cx="684327" cy="654085"/>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00"/>
                  <a:stretch>
                    <a:fillRect/>
                  </a:stretch>
                </p:blipFill>
                <p:spPr>
                  <a:xfrm>
                    <a:off x="2934787" y="3479364"/>
                    <a:ext cx="194193" cy="46533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02"/>
                  <a:stretch>
                    <a:fillRect/>
                  </a:stretch>
                </p:blipFill>
                <p:spPr>
                  <a:xfrm>
                    <a:off x="3193228" y="4051073"/>
                    <a:ext cx="260963" cy="26331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04"/>
                  <a:stretch>
                    <a:fillRect/>
                  </a:stretch>
                </p:blipFill>
                <p:spPr>
                  <a:xfrm>
                    <a:off x="3528397" y="4235381"/>
                    <a:ext cx="188226" cy="2017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06"/>
                  <a:stretch>
                    <a:fillRect/>
                  </a:stretch>
                </p:blipFill>
                <p:spPr>
                  <a:xfrm>
                    <a:off x="3430506" y="4004893"/>
                    <a:ext cx="187716"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08"/>
                  <a:stretch>
                    <a:fillRect/>
                  </a:stretch>
                </p:blipFill>
                <p:spPr>
                  <a:xfrm>
                    <a:off x="3625940" y="3905262"/>
                    <a:ext cx="177099" cy="186298"/>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10"/>
                  <a:stretch>
                    <a:fillRect/>
                  </a:stretch>
                </p:blipFill>
                <p:spPr>
                  <a:xfrm>
                    <a:off x="1126834" y="3465328"/>
                    <a:ext cx="351313" cy="494486"/>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12"/>
                  <a:stretch>
                    <a:fillRect/>
                  </a:stretch>
                </p:blipFill>
                <p:spPr>
                  <a:xfrm>
                    <a:off x="751359" y="3535162"/>
                    <a:ext cx="334022" cy="61617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14"/>
                  <a:stretch>
                    <a:fillRect/>
                  </a:stretch>
                </p:blipFill>
                <p:spPr>
                  <a:xfrm>
                    <a:off x="757107" y="4163370"/>
                    <a:ext cx="586405" cy="7085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16"/>
                  <a:stretch>
                    <a:fillRect/>
                  </a:stretch>
                </p:blipFill>
                <p:spPr>
                  <a:xfrm>
                    <a:off x="1284882" y="3940158"/>
                    <a:ext cx="219081" cy="31964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18"/>
                  <a:stretch>
                    <a:fillRect/>
                  </a:stretch>
                </p:blipFill>
                <p:spPr>
                  <a:xfrm>
                    <a:off x="1503409" y="4107578"/>
                    <a:ext cx="244988" cy="32310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20"/>
                  <a:stretch>
                    <a:fillRect/>
                  </a:stretch>
                </p:blipFill>
                <p:spPr>
                  <a:xfrm>
                    <a:off x="1818132" y="4351630"/>
                    <a:ext cx="50877" cy="16809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22"/>
                  <a:stretch>
                    <a:fillRect/>
                  </a:stretch>
                </p:blipFill>
                <p:spPr>
                  <a:xfrm>
                    <a:off x="1643479" y="4102453"/>
                    <a:ext cx="154211"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24"/>
                  <a:stretch>
                    <a:fillRect/>
                  </a:stretch>
                </p:blipFill>
                <p:spPr>
                  <a:xfrm>
                    <a:off x="1783125" y="3988794"/>
                    <a:ext cx="17587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26"/>
                  <a:stretch>
                    <a:fillRect/>
                  </a:stretch>
                </p:blipFill>
                <p:spPr>
                  <a:xfrm>
                    <a:off x="2062471" y="3765197"/>
                    <a:ext cx="369317" cy="55940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28"/>
                  <a:stretch>
                    <a:fillRect/>
                  </a:stretch>
                </p:blipFill>
                <p:spPr>
                  <a:xfrm>
                    <a:off x="2355195" y="3695360"/>
                    <a:ext cx="134778"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30"/>
                  <a:stretch>
                    <a:fillRect/>
                  </a:stretch>
                </p:blipFill>
                <p:spPr>
                  <a:xfrm>
                    <a:off x="2606437" y="3095255"/>
                    <a:ext cx="231427" cy="43471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32"/>
                  <a:stretch>
                    <a:fillRect/>
                  </a:stretch>
                </p:blipFill>
                <p:spPr>
                  <a:xfrm>
                    <a:off x="2516070" y="3425016"/>
                    <a:ext cx="212000"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34"/>
                  <a:stretch>
                    <a:fillRect/>
                  </a:stretch>
                </p:blipFill>
                <p:spPr>
                  <a:xfrm>
                    <a:off x="547596" y="3779957"/>
                    <a:ext cx="243669" cy="38408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36"/>
                  <a:stretch>
                    <a:fillRect/>
                  </a:stretch>
                </p:blipFill>
                <p:spPr>
                  <a:xfrm>
                    <a:off x="659248" y="3709794"/>
                    <a:ext cx="174354"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38"/>
                  <a:stretch>
                    <a:fillRect/>
                  </a:stretch>
                </p:blipFill>
                <p:spPr>
                  <a:xfrm>
                    <a:off x="776942" y="3255819"/>
                    <a:ext cx="71535" cy="310865"/>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40"/>
                  <a:stretch>
                    <a:fillRect/>
                  </a:stretch>
                </p:blipFill>
                <p:spPr>
                  <a:xfrm>
                    <a:off x="729390" y="3491647"/>
                    <a:ext cx="239720" cy="10957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42"/>
                  <a:stretch>
                    <a:fillRect/>
                  </a:stretch>
                </p:blipFill>
                <p:spPr>
                  <a:xfrm>
                    <a:off x="1034336" y="3868870"/>
                    <a:ext cx="277375" cy="192576"/>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44"/>
                  <a:stretch>
                    <a:fillRect/>
                  </a:stretch>
                </p:blipFill>
                <p:spPr>
                  <a:xfrm>
                    <a:off x="2732433" y="3767028"/>
                    <a:ext cx="264913" cy="187007"/>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46"/>
                  <a:stretch>
                    <a:fillRect/>
                  </a:stretch>
                </p:blipFill>
                <p:spPr>
                  <a:xfrm>
                    <a:off x="4542148" y="3297912"/>
                    <a:ext cx="417564" cy="511532"/>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48"/>
                  <a:stretch>
                    <a:fillRect/>
                  </a:stretch>
                </p:blipFill>
                <p:spPr>
                  <a:xfrm>
                    <a:off x="4952191" y="3305120"/>
                    <a:ext cx="199759" cy="31711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50"/>
                  <a:stretch>
                    <a:fillRect/>
                  </a:stretch>
                </p:blipFill>
                <p:spPr>
                  <a:xfrm>
                    <a:off x="4491390" y="3821359"/>
                    <a:ext cx="335120" cy="159798"/>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52"/>
                  <a:stretch>
                    <a:fillRect/>
                  </a:stretch>
                </p:blipFill>
                <p:spPr>
                  <a:xfrm>
                    <a:off x="4866507" y="3604990"/>
                    <a:ext cx="309925" cy="400656"/>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54"/>
                  <a:stretch>
                    <a:fillRect/>
                  </a:stretch>
                </p:blipFill>
                <p:spPr>
                  <a:xfrm>
                    <a:off x="5126442" y="3849075"/>
                    <a:ext cx="265522" cy="39884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56"/>
                  <a:stretch>
                    <a:fillRect/>
                  </a:stretch>
                </p:blipFill>
                <p:spPr>
                  <a:xfrm>
                    <a:off x="5424169" y="4141785"/>
                    <a:ext cx="170922" cy="217973"/>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58"/>
                  <a:stretch>
                    <a:fillRect/>
                  </a:stretch>
                </p:blipFill>
                <p:spPr>
                  <a:xfrm>
                    <a:off x="5301055" y="3808918"/>
                    <a:ext cx="230217"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160"/>
                  <a:stretch>
                    <a:fillRect/>
                  </a:stretch>
                </p:blipFill>
                <p:spPr>
                  <a:xfrm>
                    <a:off x="5468425" y="3667666"/>
                    <a:ext cx="211291" cy="27161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162"/>
                  <a:stretch>
                    <a:fillRect/>
                  </a:stretch>
                </p:blipFill>
                <p:spPr>
                  <a:xfrm>
                    <a:off x="5508190" y="4208458"/>
                    <a:ext cx="30240"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164"/>
                  <a:stretch>
                    <a:fillRect/>
                  </a:stretch>
                </p:blipFill>
                <p:spPr>
                  <a:xfrm>
                    <a:off x="4812536" y="3632428"/>
                    <a:ext cx="214735" cy="12069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166"/>
                  <a:stretch>
                    <a:fillRect/>
                  </a:stretch>
                </p:blipFill>
                <p:spPr>
                  <a:xfrm>
                    <a:off x="3981637" y="3569719"/>
                    <a:ext cx="431850" cy="67018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168"/>
                  <a:stretch>
                    <a:fillRect/>
                  </a:stretch>
                </p:blipFill>
                <p:spPr>
                  <a:xfrm>
                    <a:off x="4295929" y="3513960"/>
                    <a:ext cx="170108" cy="156744"/>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170"/>
                  <a:stretch>
                    <a:fillRect/>
                  </a:stretch>
                </p:blipFill>
                <p:spPr>
                  <a:xfrm>
                    <a:off x="4407538" y="3256189"/>
                    <a:ext cx="268371" cy="19024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172"/>
                  <a:stretch>
                    <a:fillRect/>
                  </a:stretch>
                </p:blipFill>
                <p:spPr>
                  <a:xfrm>
                    <a:off x="5985439" y="3715678"/>
                    <a:ext cx="113621"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174"/>
                  <a:stretch>
                    <a:fillRect/>
                  </a:stretch>
                </p:blipFill>
                <p:spPr>
                  <a:xfrm>
                    <a:off x="6718739" y="3680398"/>
                    <a:ext cx="28276"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176"/>
                  <a:stretch>
                    <a:fillRect/>
                  </a:stretch>
                </p:blipFill>
                <p:spPr>
                  <a:xfrm>
                    <a:off x="6772870" y="3715678"/>
                    <a:ext cx="936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178"/>
                  <a:stretch>
                    <a:fillRect/>
                  </a:stretch>
                </p:blipFill>
                <p:spPr>
                  <a:xfrm>
                    <a:off x="7031911" y="3708686"/>
                    <a:ext cx="655518" cy="3666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180"/>
                  <a:stretch>
                    <a:fillRect/>
                  </a:stretch>
                </p:blipFill>
                <p:spPr>
                  <a:xfrm>
                    <a:off x="7911766" y="3705661"/>
                    <a:ext cx="424994" cy="39115"/>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182"/>
                  <a:stretch>
                    <a:fillRect/>
                  </a:stretch>
                </p:blipFill>
                <p:spPr>
                  <a:xfrm>
                    <a:off x="8595396" y="3732022"/>
                    <a:ext cx="703294"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184"/>
                  <a:stretch>
                    <a:fillRect/>
                  </a:stretch>
                </p:blipFill>
                <p:spPr>
                  <a:xfrm>
                    <a:off x="9531182" y="3761698"/>
                    <a:ext cx="54653"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186"/>
                  <a:stretch>
                    <a:fillRect/>
                  </a:stretch>
                </p:blipFill>
                <p:spPr>
                  <a:xfrm>
                    <a:off x="10019934" y="3668725"/>
                    <a:ext cx="226979" cy="44085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188"/>
                  <a:stretch>
                    <a:fillRect/>
                  </a:stretch>
                </p:blipFill>
                <p:spPr>
                  <a:xfrm>
                    <a:off x="10311525" y="4011802"/>
                    <a:ext cx="176690" cy="209472"/>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190"/>
                  <a:stretch>
                    <a:fillRect/>
                  </a:stretch>
                </p:blipFill>
                <p:spPr>
                  <a:xfrm>
                    <a:off x="10165032" y="3535098"/>
                    <a:ext cx="226583" cy="36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192"/>
                  <a:stretch>
                    <a:fillRect/>
                  </a:stretch>
                </p:blipFill>
                <p:spPr>
                  <a:xfrm>
                    <a:off x="10361568" y="3444086"/>
                    <a:ext cx="204310" cy="23790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194"/>
                  <a:stretch>
                    <a:fillRect/>
                  </a:stretch>
                </p:blipFill>
                <p:spPr>
                  <a:xfrm>
                    <a:off x="574945" y="4002434"/>
                    <a:ext cx="10338715" cy="205304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196"/>
                <a:stretch>
                  <a:fillRect/>
                </a:stretch>
              </p:blipFill>
              <p:spPr>
                <a:xfrm>
                  <a:off x="2490878" y="6508790"/>
                  <a:ext cx="145023" cy="196723"/>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19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198"/>
                  <a:stretch>
                    <a:fillRect/>
                  </a:stretch>
                </p:blipFill>
                <p:spPr>
                  <a:xfrm>
                    <a:off x="9927190" y="5669758"/>
                    <a:ext cx="21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00"/>
                  <a:stretch>
                    <a:fillRect/>
                  </a:stretch>
                </p:blipFill>
                <p:spPr>
                  <a:xfrm>
                    <a:off x="10019905" y="5629146"/>
                    <a:ext cx="211291" cy="49466"/>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0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02"/>
                  <a:stretch>
                    <a:fillRect/>
                  </a:stretch>
                </p:blipFill>
                <p:spPr>
                  <a:xfrm>
                    <a:off x="11559430" y="6291118"/>
                    <a:ext cx="223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04"/>
                  <a:stretch>
                    <a:fillRect/>
                  </a:stretch>
                </p:blipFill>
                <p:spPr>
                  <a:xfrm>
                    <a:off x="11680988" y="6271618"/>
                    <a:ext cx="140551" cy="335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06"/>
                <a:stretch>
                  <a:fillRect/>
                </a:stretch>
              </p:blipFill>
              <p:spPr>
                <a:xfrm>
                  <a:off x="1552710" y="5496087"/>
                  <a:ext cx="1158705" cy="210181"/>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08"/>
                <a:stretch>
                  <a:fillRect/>
                </a:stretch>
              </p:blipFill>
              <p:spPr>
                <a:xfrm>
                  <a:off x="1531465" y="5712797"/>
                  <a:ext cx="971611" cy="73390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10"/>
                <a:stretch>
                  <a:fillRect/>
                </a:stretch>
              </p:blipFill>
              <p:spPr>
                <a:xfrm>
                  <a:off x="2536615" y="5510474"/>
                  <a:ext cx="167577" cy="739049"/>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12"/>
                <a:stretch>
                  <a:fillRect/>
                </a:stretch>
              </p:blipFill>
              <p:spPr>
                <a:xfrm>
                  <a:off x="1970317" y="5671049"/>
                  <a:ext cx="231427" cy="426803"/>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14"/>
                <a:stretch>
                  <a:fillRect/>
                </a:stretch>
              </p:blipFill>
              <p:spPr>
                <a:xfrm>
                  <a:off x="2257235" y="6369096"/>
                  <a:ext cx="314590" cy="3133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16"/>
                <a:stretch>
                  <a:fillRect/>
                </a:stretch>
              </p:blipFill>
              <p:spPr>
                <a:xfrm>
                  <a:off x="2720918" y="6291313"/>
                  <a:ext cx="404129" cy="413611"/>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18"/>
                <a:stretch>
                  <a:fillRect/>
                </a:stretch>
              </p:blipFill>
              <p:spPr>
                <a:xfrm>
                  <a:off x="3066144" y="6578635"/>
                  <a:ext cx="321453" cy="10644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20"/>
                <a:stretch>
                  <a:fillRect/>
                </a:stretch>
              </p:blipFill>
              <p:spPr>
                <a:xfrm>
                  <a:off x="2577991" y="5867377"/>
                  <a:ext cx="520158"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22"/>
                <a:stretch>
                  <a:fillRect/>
                </a:stretch>
              </p:blipFill>
              <p:spPr>
                <a:xfrm>
                  <a:off x="3037006" y="5754936"/>
                  <a:ext cx="214129" cy="29467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24"/>
                <a:stretch>
                  <a:fillRect/>
                </a:stretch>
              </p:blipFill>
              <p:spPr>
                <a:xfrm>
                  <a:off x="3367489" y="5566639"/>
                  <a:ext cx="244988" cy="421518"/>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26"/>
                <a:stretch>
                  <a:fillRect/>
                </a:stretch>
              </p:blipFill>
              <p:spPr>
                <a:xfrm>
                  <a:off x="3695837" y="5929536"/>
                  <a:ext cx="103094"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28"/>
                <a:stretch>
                  <a:fillRect/>
                </a:stretch>
              </p:blipFill>
              <p:spPr>
                <a:xfrm>
                  <a:off x="3681787" y="6009625"/>
                  <a:ext cx="162514"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30"/>
                <a:stretch>
                  <a:fillRect/>
                </a:stretch>
              </p:blipFill>
              <p:spPr>
                <a:xfrm>
                  <a:off x="3528418" y="5619628"/>
                  <a:ext cx="177292" cy="243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32"/>
                <a:stretch>
                  <a:fillRect/>
                </a:stretch>
              </p:blipFill>
              <p:spPr>
                <a:xfrm>
                  <a:off x="3700842" y="5524554"/>
                  <a:ext cx="13601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34"/>
                <a:stretch>
                  <a:fillRect/>
                </a:stretch>
              </p:blipFill>
              <p:spPr>
                <a:xfrm>
                  <a:off x="3947072" y="5845007"/>
                  <a:ext cx="258437" cy="69533"/>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36"/>
                <a:stretch>
                  <a:fillRect/>
                </a:stretch>
              </p:blipFill>
              <p:spPr>
                <a:xfrm>
                  <a:off x="4170641" y="5754962"/>
                  <a:ext cx="1979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38"/>
                <a:stretch>
                  <a:fillRect/>
                </a:stretch>
              </p:blipFill>
              <p:spPr>
                <a:xfrm>
                  <a:off x="4645112" y="5428085"/>
                  <a:ext cx="948100" cy="62506"/>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40"/>
                <a:stretch>
                  <a:fillRect/>
                </a:stretch>
              </p:blipFill>
              <p:spPr>
                <a:xfrm>
                  <a:off x="4496065" y="5524524"/>
                  <a:ext cx="1054770" cy="542733"/>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42"/>
                <a:stretch>
                  <a:fillRect/>
                </a:stretch>
              </p:blipFill>
              <p:spPr>
                <a:xfrm>
                  <a:off x="5412651" y="5468733"/>
                  <a:ext cx="195304" cy="502396"/>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44"/>
                <a:stretch>
                  <a:fillRect/>
                </a:stretch>
              </p:blipFill>
              <p:spPr>
                <a:xfrm>
                  <a:off x="5027072" y="5529928"/>
                  <a:ext cx="190755" cy="324205"/>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46"/>
                <a:stretch>
                  <a:fillRect/>
                </a:stretch>
              </p:blipFill>
              <p:spPr>
                <a:xfrm>
                  <a:off x="4156943" y="6451897"/>
                  <a:ext cx="281494" cy="282428"/>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48"/>
                <a:stretch>
                  <a:fillRect/>
                </a:stretch>
              </p:blipFill>
              <p:spPr>
                <a:xfrm>
                  <a:off x="4491424" y="6496542"/>
                  <a:ext cx="231639" cy="145618"/>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50"/>
                <a:stretch>
                  <a:fillRect/>
                </a:stretch>
              </p:blipFill>
              <p:spPr>
                <a:xfrm>
                  <a:off x="4207036" y="6459210"/>
                  <a:ext cx="179416" cy="5073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52"/>
                <a:stretch>
                  <a:fillRect/>
                </a:stretch>
              </p:blipFill>
              <p:spPr>
                <a:xfrm>
                  <a:off x="4553359" y="6278344"/>
                  <a:ext cx="154211" cy="100429"/>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54"/>
                <a:stretch>
                  <a:fillRect/>
                </a:stretch>
              </p:blipFill>
              <p:spPr>
                <a:xfrm>
                  <a:off x="4759258" y="6498369"/>
                  <a:ext cx="293570" cy="12252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56"/>
                <a:stretch>
                  <a:fillRect/>
                </a:stretch>
              </p:blipFill>
              <p:spPr>
                <a:xfrm>
                  <a:off x="4918395" y="6320507"/>
                  <a:ext cx="172938" cy="9026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58"/>
                <a:stretch>
                  <a:fillRect/>
                </a:stretch>
              </p:blipFill>
              <p:spPr>
                <a:xfrm>
                  <a:off x="5098404" y="6438560"/>
                  <a:ext cx="138721"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260"/>
                <a:stretch>
                  <a:fillRect/>
                </a:stretch>
              </p:blipFill>
              <p:spPr>
                <a:xfrm>
                  <a:off x="5303911" y="6180812"/>
                  <a:ext cx="366078" cy="427518"/>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262"/>
                <a:stretch>
                  <a:fillRect/>
                </a:stretch>
              </p:blipFill>
              <p:spPr>
                <a:xfrm>
                  <a:off x="5608152" y="6485418"/>
                  <a:ext cx="188424" cy="11351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264"/>
                <a:stretch>
                  <a:fillRect/>
                </a:stretch>
              </p:blipFill>
              <p:spPr>
                <a:xfrm>
                  <a:off x="5879216" y="6476012"/>
                  <a:ext cx="171629" cy="139253"/>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266"/>
                <a:stretch>
                  <a:fillRect/>
                </a:stretch>
              </p:blipFill>
              <p:spPr>
                <a:xfrm>
                  <a:off x="6085143" y="6507097"/>
                  <a:ext cx="199961"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268"/>
                <a:stretch>
                  <a:fillRect/>
                </a:stretch>
              </p:blipFill>
              <p:spPr>
                <a:xfrm>
                  <a:off x="5714045" y="6382198"/>
                  <a:ext cx="27098"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270"/>
                <a:stretch>
                  <a:fillRect/>
                </a:stretch>
              </p:blipFill>
              <p:spPr>
                <a:xfrm>
                  <a:off x="5533235" y="5740741"/>
                  <a:ext cx="536254" cy="56677"/>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272"/>
                <a:stretch>
                  <a:fillRect/>
                </a:stretch>
              </p:blipFill>
              <p:spPr>
                <a:xfrm>
                  <a:off x="5929248" y="5622438"/>
                  <a:ext cx="205124" cy="251961"/>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274"/>
                <a:stretch>
                  <a:fillRect/>
                </a:stretch>
              </p:blipFill>
              <p:spPr>
                <a:xfrm>
                  <a:off x="6188797" y="5440652"/>
                  <a:ext cx="339786" cy="40879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276"/>
                <a:stretch>
                  <a:fillRect/>
                </a:stretch>
              </p:blipFill>
              <p:spPr>
                <a:xfrm>
                  <a:off x="6585888" y="5740192"/>
                  <a:ext cx="167684" cy="203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278"/>
                <a:stretch>
                  <a:fillRect/>
                </a:stretch>
              </p:blipFill>
              <p:spPr>
                <a:xfrm>
                  <a:off x="6449488" y="5460350"/>
                  <a:ext cx="174354" cy="4290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280"/>
                <a:stretch>
                  <a:fillRect/>
                </a:stretch>
              </p:blipFill>
              <p:spPr>
                <a:xfrm>
                  <a:off x="6585530" y="5377682"/>
                  <a:ext cx="1554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282"/>
                <a:stretch>
                  <a:fillRect/>
                </a:stretch>
              </p:blipFill>
              <p:spPr>
                <a:xfrm>
                  <a:off x="6871703" y="5683764"/>
                  <a:ext cx="566254" cy="7090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284"/>
                <a:stretch>
                  <a:fillRect/>
                </a:stretch>
              </p:blipFill>
              <p:spPr>
                <a:xfrm>
                  <a:off x="7290425" y="5580332"/>
                  <a:ext cx="238117" cy="173453"/>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286"/>
                <a:stretch>
                  <a:fillRect/>
                </a:stretch>
              </p:blipFill>
              <p:spPr>
                <a:xfrm>
                  <a:off x="7816351" y="5294298"/>
                  <a:ext cx="1058263" cy="62518"/>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288"/>
                <a:stretch>
                  <a:fillRect/>
                </a:stretch>
              </p:blipFill>
              <p:spPr>
                <a:xfrm>
                  <a:off x="7632392" y="5315363"/>
                  <a:ext cx="951340" cy="594934"/>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290"/>
                <a:stretch>
                  <a:fillRect/>
                </a:stretch>
              </p:blipFill>
              <p:spPr>
                <a:xfrm>
                  <a:off x="8481989" y="5343090"/>
                  <a:ext cx="168802" cy="368121"/>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292"/>
                <a:stretch>
                  <a:fillRect/>
                </a:stretch>
              </p:blipFill>
              <p:spPr>
                <a:xfrm>
                  <a:off x="8021949" y="5425166"/>
                  <a:ext cx="203910" cy="296585"/>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294"/>
                <a:stretch>
                  <a:fillRect/>
                </a:stretch>
              </p:blipFill>
              <p:spPr>
                <a:xfrm>
                  <a:off x="7596413" y="6082893"/>
                  <a:ext cx="223740" cy="350116"/>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296"/>
                <a:stretch>
                  <a:fillRect/>
                </a:stretch>
              </p:blipFill>
              <p:spPr>
                <a:xfrm>
                  <a:off x="7868570" y="6236266"/>
                  <a:ext cx="192880"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298"/>
                <a:stretch>
                  <a:fillRect/>
                </a:stretch>
              </p:blipFill>
              <p:spPr>
                <a:xfrm>
                  <a:off x="8944592" y="5604172"/>
                  <a:ext cx="554356" cy="6061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00"/>
                <a:stretch>
                  <a:fillRect/>
                </a:stretch>
              </p:blipFill>
              <p:spPr>
                <a:xfrm>
                  <a:off x="9349603" y="5510490"/>
                  <a:ext cx="204414" cy="25085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02"/>
                <a:stretch>
                  <a:fillRect/>
                </a:stretch>
              </p:blipFill>
              <p:spPr>
                <a:xfrm>
                  <a:off x="5258445" y="6110639"/>
                  <a:ext cx="35015" cy="185185"/>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04"/>
                <a:stretch>
                  <a:fillRect/>
                </a:stretch>
              </p:blipFill>
              <p:spPr>
                <a:xfrm>
                  <a:off x="5175395" y="6210684"/>
                  <a:ext cx="283631" cy="184988"/>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06"/>
                <a:stretch>
                  <a:fillRect/>
                </a:stretch>
              </p:blipFill>
              <p:spPr>
                <a:xfrm>
                  <a:off x="8132500" y="5971348"/>
                  <a:ext cx="72900" cy="13689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08"/>
                <a:stretch>
                  <a:fillRect/>
                </a:stretch>
              </p:blipFill>
              <p:spPr>
                <a:xfrm>
                  <a:off x="8058283" y="6006204"/>
                  <a:ext cx="222319" cy="169509"/>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604910" y="579323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0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10"/>
                  <a:stretch>
                    <a:fillRect/>
                  </a:stretch>
                </p:blipFill>
                <p:spPr>
                  <a:xfrm>
                    <a:off x="9990752" y="6180839"/>
                    <a:ext cx="230717" cy="181947"/>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12"/>
                  <a:stretch>
                    <a:fillRect/>
                  </a:stretch>
                </p:blipFill>
                <p:spPr>
                  <a:xfrm>
                    <a:off x="10257876" y="6210388"/>
                    <a:ext cx="169509" cy="13041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14"/>
                  <a:stretch>
                    <a:fillRect/>
                  </a:stretch>
                </p:blipFill>
                <p:spPr>
                  <a:xfrm>
                    <a:off x="10460183" y="6221152"/>
                    <a:ext cx="281494" cy="99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16"/>
                  <a:stretch>
                    <a:fillRect/>
                  </a:stretch>
                </p:blipFill>
                <p:spPr>
                  <a:xfrm>
                    <a:off x="10779903" y="6210326"/>
                    <a:ext cx="275562" cy="11406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18"/>
                  <a:stretch>
                    <a:fillRect/>
                  </a:stretch>
                </p:blipFill>
                <p:spPr>
                  <a:xfrm>
                    <a:off x="11078347" y="6224751"/>
                    <a:ext cx="134887" cy="124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20"/>
                  <a:stretch>
                    <a:fillRect/>
                  </a:stretch>
                </p:blipFill>
                <p:spPr>
                  <a:xfrm>
                    <a:off x="8594315" y="6075688"/>
                    <a:ext cx="181751" cy="336446"/>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22"/>
                  <a:stretch>
                    <a:fillRect/>
                  </a:stretch>
                </p:blipFill>
                <p:spPr>
                  <a:xfrm>
                    <a:off x="8679761" y="6255118"/>
                    <a:ext cx="38880"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24"/>
                  <a:stretch>
                    <a:fillRect/>
                  </a:stretch>
                </p:blipFill>
                <p:spPr>
                  <a:xfrm>
                    <a:off x="8838029" y="6236603"/>
                    <a:ext cx="288683" cy="181751"/>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26"/>
                  <a:stretch>
                    <a:fillRect/>
                  </a:stretch>
                </p:blipFill>
                <p:spPr>
                  <a:xfrm>
                    <a:off x="9035740" y="6278377"/>
                    <a:ext cx="63180"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28"/>
                  <a:stretch>
                    <a:fillRect/>
                  </a:stretch>
                </p:blipFill>
                <p:spPr>
                  <a:xfrm>
                    <a:off x="9196292" y="6019896"/>
                    <a:ext cx="136186" cy="35083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30"/>
                  <a:stretch>
                    <a:fillRect/>
                  </a:stretch>
                </p:blipFill>
                <p:spPr>
                  <a:xfrm>
                    <a:off x="9416550" y="6252080"/>
                    <a:ext cx="184280"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32"/>
                  <a:stretch>
                    <a:fillRect/>
                  </a:stretch>
                </p:blipFill>
                <p:spPr>
                  <a:xfrm>
                    <a:off x="9577113" y="5782630"/>
                    <a:ext cx="233954" cy="229296"/>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34"/>
                  <a:stretch>
                    <a:fillRect/>
                  </a:stretch>
                </p:blipFill>
                <p:spPr>
                  <a:xfrm>
                    <a:off x="9481394" y="5852467"/>
                    <a:ext cx="166460" cy="210581"/>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229320" cy="273600"/>
              <a:chOff x="10497790" y="5751478"/>
              <a:chExt cx="229320" cy="273600"/>
            </a:xfrm>
          </p:grpSpPr>
          <mc:AlternateContent xmlns:mc="http://schemas.openxmlformats.org/markup-compatibility/2006" xmlns:p14="http://schemas.microsoft.com/office/powerpoint/2010/main">
            <mc:Choice Requires="p14">
              <p:contentPart p14:bwMode="auto" r:id="rId33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36"/>
                  <a:stretch>
                    <a:fillRect/>
                  </a:stretch>
                </p:blipFill>
                <p:spPr>
                  <a:xfrm>
                    <a:off x="10570890" y="5740909"/>
                    <a:ext cx="62518" cy="215445"/>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38"/>
                  <a:stretch>
                    <a:fillRect/>
                  </a:stretch>
                </p:blipFill>
                <p:spPr>
                  <a:xfrm>
                    <a:off x="10487219" y="5894668"/>
                    <a:ext cx="249650" cy="14013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40"/>
                <a:stretch>
                  <a:fillRect/>
                </a:stretch>
              </p:blipFill>
              <p:spPr>
                <a:xfrm>
                  <a:off x="5991196" y="2795420"/>
                  <a:ext cx="176177" cy="145905"/>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42"/>
                <a:stretch>
                  <a:fillRect/>
                </a:stretch>
              </p:blipFill>
              <p:spPr>
                <a:xfrm>
                  <a:off x="6222655" y="2913834"/>
                  <a:ext cx="126896" cy="159276"/>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44"/>
                <a:stretch>
                  <a:fillRect/>
                </a:stretch>
              </p:blipFill>
              <p:spPr>
                <a:xfrm>
                  <a:off x="6034024" y="2669385"/>
                  <a:ext cx="178000" cy="43107"/>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46"/>
                <a:stretch>
                  <a:fillRect/>
                </a:stretch>
              </p:blipFill>
              <p:spPr>
                <a:xfrm>
                  <a:off x="6243547" y="2564990"/>
                  <a:ext cx="162514" cy="218684"/>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48"/>
                <a:stretch>
                  <a:fillRect/>
                </a:stretch>
              </p:blipFill>
              <p:spPr>
                <a:xfrm>
                  <a:off x="7052089" y="2851164"/>
                  <a:ext cx="282428" cy="169509"/>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50"/>
                <a:stretch>
                  <a:fillRect/>
                </a:stretch>
              </p:blipFill>
              <p:spPr>
                <a:xfrm>
                  <a:off x="7313860" y="3004538"/>
                  <a:ext cx="136890" cy="15462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52"/>
                <a:stretch>
                  <a:fillRect/>
                </a:stretch>
              </p:blipFill>
              <p:spPr>
                <a:xfrm>
                  <a:off x="7199665" y="2747170"/>
                  <a:ext cx="223531" cy="264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54"/>
                <a:stretch>
                  <a:fillRect/>
                </a:stretch>
              </p:blipFill>
              <p:spPr>
                <a:xfrm>
                  <a:off x="7388316" y="2641661"/>
                  <a:ext cx="169509" cy="202594"/>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56"/>
                <a:stretch>
                  <a:fillRect/>
                </a:stretch>
              </p:blipFill>
              <p:spPr>
                <a:xfrm>
                  <a:off x="8840212" y="2843968"/>
                  <a:ext cx="217263" cy="1637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58"/>
                <a:stretch>
                  <a:fillRect/>
                </a:stretch>
              </p:blipFill>
              <p:spPr>
                <a:xfrm>
                  <a:off x="9054778" y="2976837"/>
                  <a:ext cx="112224" cy="175469"/>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360"/>
                <a:stretch>
                  <a:fillRect/>
                </a:stretch>
              </p:blipFill>
              <p:spPr>
                <a:xfrm>
                  <a:off x="8861102" y="2753438"/>
                  <a:ext cx="247123" cy="424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362"/>
                <a:stretch>
                  <a:fillRect/>
                </a:stretch>
              </p:blipFill>
              <p:spPr>
                <a:xfrm>
                  <a:off x="9112367" y="2718322"/>
                  <a:ext cx="111525" cy="150792"/>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364"/>
                <a:stretch>
                  <a:fillRect/>
                </a:stretch>
              </p:blipFill>
              <p:spPr>
                <a:xfrm>
                  <a:off x="226497" y="2390363"/>
                  <a:ext cx="305813" cy="678095"/>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366"/>
                <a:stretch>
                  <a:fillRect/>
                </a:stretch>
              </p:blipFill>
              <p:spPr>
                <a:xfrm>
                  <a:off x="403244" y="2906971"/>
                  <a:ext cx="207652" cy="390079"/>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368"/>
                <a:stretch>
                  <a:fillRect/>
                </a:stretch>
              </p:blipFill>
              <p:spPr>
                <a:xfrm>
                  <a:off x="798888" y="2969960"/>
                  <a:ext cx="260469" cy="218475"/>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370"/>
                <a:stretch>
                  <a:fillRect/>
                </a:stretch>
              </p:blipFill>
              <p:spPr>
                <a:xfrm>
                  <a:off x="833787" y="2816308"/>
                  <a:ext cx="230006" cy="437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372"/>
                <a:stretch>
                  <a:fillRect/>
                </a:stretch>
              </p:blipFill>
              <p:spPr>
                <a:xfrm>
                  <a:off x="1001200" y="2711495"/>
                  <a:ext cx="148260" cy="236086"/>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374"/>
                <a:stretch>
                  <a:fillRect/>
                </a:stretch>
              </p:blipFill>
              <p:spPr>
                <a:xfrm>
                  <a:off x="1167670" y="3123334"/>
                  <a:ext cx="9360" cy="127008"/>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376"/>
                <a:stretch>
                  <a:fillRect/>
                </a:stretch>
              </p:blipFill>
              <p:spPr>
                <a:xfrm>
                  <a:off x="2920763" y="2858055"/>
                  <a:ext cx="189842" cy="161396"/>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378"/>
                <a:stretch>
                  <a:fillRect/>
                </a:stretch>
              </p:blipFill>
              <p:spPr>
                <a:xfrm>
                  <a:off x="2893018" y="2751898"/>
                  <a:ext cx="224451" cy="296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380"/>
                <a:stretch>
                  <a:fillRect/>
                </a:stretch>
              </p:blipFill>
              <p:spPr>
                <a:xfrm>
                  <a:off x="3109362" y="2641652"/>
                  <a:ext cx="170215" cy="206838"/>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382"/>
                <a:stretch>
                  <a:fillRect/>
                </a:stretch>
              </p:blipFill>
              <p:spPr>
                <a:xfrm>
                  <a:off x="3151109" y="2976855"/>
                  <a:ext cx="208762" cy="167875"/>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384"/>
                <a:stretch>
                  <a:fillRect/>
                </a:stretch>
              </p:blipFill>
              <p:spPr>
                <a:xfrm>
                  <a:off x="4832328" y="2829970"/>
                  <a:ext cx="205124"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386"/>
                <a:stretch>
                  <a:fillRect/>
                </a:stretch>
              </p:blipFill>
              <p:spPr>
                <a:xfrm>
                  <a:off x="5053012" y="2976116"/>
                  <a:ext cx="139956" cy="168991"/>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388"/>
                <a:stretch>
                  <a:fillRect/>
                </a:stretch>
              </p:blipFill>
              <p:spPr>
                <a:xfrm>
                  <a:off x="4938160" y="2690493"/>
                  <a:ext cx="194701" cy="35811"/>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390"/>
                <a:stretch>
                  <a:fillRect/>
                </a:stretch>
              </p:blipFill>
              <p:spPr>
                <a:xfrm>
                  <a:off x="5105595" y="2578649"/>
                  <a:ext cx="169699" cy="216657"/>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392"/>
                <a:stretch>
                  <a:fillRect/>
                </a:stretch>
              </p:blipFill>
              <p:spPr>
                <a:xfrm>
                  <a:off x="4483128" y="2983649"/>
                  <a:ext cx="238511" cy="389364"/>
                </a:xfrm>
                <a:prstGeom prst="rect">
                  <a:avLst/>
                </a:prstGeom>
              </p:spPr>
            </p:pic>
          </mc:Fallback>
        </mc:AlternateContent>
      </p:grpSp>
      <p:sp>
        <p:nvSpPr>
          <p:cNvPr id="5" name="TextBox 4">
            <a:extLst>
              <a:ext uri="{FF2B5EF4-FFF2-40B4-BE49-F238E27FC236}">
                <a16:creationId xmlns:a16="http://schemas.microsoft.com/office/drawing/2014/main" id="{906116A3-8AC6-97B0-EAF7-AAC6BF61FA01}"/>
              </a:ext>
            </a:extLst>
          </p:cNvPr>
          <p:cNvSpPr txBox="1"/>
          <p:nvPr/>
        </p:nvSpPr>
        <p:spPr>
          <a:xfrm>
            <a:off x="759765" y="3820444"/>
            <a:ext cx="10061519" cy="3416320"/>
          </a:xfrm>
          <a:prstGeom prst="rect">
            <a:avLst/>
          </a:prstGeom>
          <a:noFill/>
        </p:spPr>
        <p:txBody>
          <a:bodyPr wrap="square">
            <a:spAutoFit/>
          </a:bodyPr>
          <a:lstStyle/>
          <a:p>
            <a:pPr algn="l" fontAlgn="base"/>
            <a:r>
              <a:rPr lang="en-US" b="0" i="0" dirty="0">
                <a:solidFill>
                  <a:srgbClr val="232629"/>
                </a:solidFill>
                <a:effectLst/>
                <a:latin typeface="-apple-system"/>
              </a:rPr>
              <a:t>How do we train a seq2seq RNN?</a:t>
            </a:r>
            <a:endParaRPr lang="en-US" dirty="0">
              <a:solidFill>
                <a:srgbClr val="232629"/>
              </a:solidFill>
              <a:latin typeface="-apple-system"/>
            </a:endParaRPr>
          </a:p>
          <a:p>
            <a:pPr marL="285750" indent="-285750" algn="l" fontAlgn="base">
              <a:buFontTx/>
              <a:buChar char="-"/>
            </a:pPr>
            <a:r>
              <a:rPr lang="en-US" b="0" i="0" dirty="0">
                <a:solidFill>
                  <a:srgbClr val="232629"/>
                </a:solidFill>
                <a:effectLst/>
                <a:latin typeface="-apple-system"/>
              </a:rPr>
              <a:t>We input a sentence that needs to be translated. </a:t>
            </a:r>
          </a:p>
          <a:p>
            <a:pPr marL="285750" indent="-285750" algn="l" fontAlgn="base">
              <a:buFontTx/>
              <a:buChar char="-"/>
            </a:pPr>
            <a:r>
              <a:rPr lang="en-US" b="0" i="0" dirty="0">
                <a:solidFill>
                  <a:srgbClr val="232629"/>
                </a:solidFill>
                <a:effectLst/>
                <a:latin typeface="-apple-system"/>
              </a:rPr>
              <a:t>We encode it sequentially. </a:t>
            </a:r>
          </a:p>
          <a:p>
            <a:pPr marL="285750" indent="-285750" algn="l" fontAlgn="base">
              <a:buFontTx/>
              <a:buChar char="-"/>
            </a:pPr>
            <a:r>
              <a:rPr lang="en-US" b="0" i="0" dirty="0">
                <a:solidFill>
                  <a:srgbClr val="232629"/>
                </a:solidFill>
                <a:effectLst/>
                <a:latin typeface="-apple-system"/>
              </a:rPr>
              <a:t>Then the first decoder outputs the first word with probabilities. </a:t>
            </a:r>
          </a:p>
          <a:p>
            <a:pPr marL="285750" indent="-285750" algn="l" fontAlgn="base">
              <a:buFontTx/>
              <a:buChar char="-"/>
            </a:pPr>
            <a:r>
              <a:rPr lang="en-US" b="0" i="0" dirty="0">
                <a:solidFill>
                  <a:srgbClr val="232629"/>
                </a:solidFill>
                <a:effectLst/>
                <a:latin typeface="-apple-system"/>
              </a:rPr>
              <a:t>We do a gradient descent by comparing them with the actual word expected.</a:t>
            </a:r>
          </a:p>
          <a:p>
            <a:pPr marL="285750" indent="-285750" algn="l" fontAlgn="base">
              <a:buFontTx/>
              <a:buChar char="-"/>
            </a:pPr>
            <a:r>
              <a:rPr lang="en-US" b="0" i="0" dirty="0">
                <a:solidFill>
                  <a:srgbClr val="232629"/>
                </a:solidFill>
                <a:effectLst/>
                <a:latin typeface="-apple-system"/>
              </a:rPr>
              <a:t>Then we input to the second decoder the hidden state and it outputs the second word with probabilities. </a:t>
            </a:r>
          </a:p>
          <a:p>
            <a:pPr marL="285750" indent="-285750" algn="l" fontAlgn="base">
              <a:buFontTx/>
              <a:buChar char="-"/>
            </a:pPr>
            <a:r>
              <a:rPr lang="en-US" b="0" i="0" dirty="0">
                <a:solidFill>
                  <a:srgbClr val="232629"/>
                </a:solidFill>
                <a:effectLst/>
                <a:latin typeface="-apple-system"/>
              </a:rPr>
              <a:t>We do another gradient descent. </a:t>
            </a:r>
          </a:p>
          <a:p>
            <a:pPr algn="l" fontAlgn="base"/>
            <a:r>
              <a:rPr lang="en-US" dirty="0">
                <a:solidFill>
                  <a:srgbClr val="232629"/>
                </a:solidFill>
                <a:latin typeface="-apple-system"/>
              </a:rPr>
              <a:t>	</a:t>
            </a:r>
            <a:r>
              <a:rPr lang="en-US" b="0" i="0" dirty="0">
                <a:solidFill>
                  <a:srgbClr val="232629"/>
                </a:solidFill>
                <a:effectLst/>
                <a:latin typeface="-apple-system"/>
              </a:rPr>
              <a:t>But what if the first hidden state was wrong because it failed to output the right word?</a:t>
            </a:r>
          </a:p>
          <a:p>
            <a:pPr algn="l" fontAlgn="base"/>
            <a:r>
              <a:rPr lang="en-US" b="0" i="0" dirty="0">
                <a:solidFill>
                  <a:srgbClr val="232629"/>
                </a:solidFill>
                <a:effectLst/>
                <a:latin typeface="-apple-system"/>
              </a:rPr>
              <a:t>	Then this second gradient descent is meaningless?</a:t>
            </a:r>
          </a:p>
          <a:p>
            <a:br>
              <a:rPr lang="en-US" dirty="0"/>
            </a:br>
            <a:endParaRPr lang="fr-FR" dirty="0"/>
          </a:p>
        </p:txBody>
      </p:sp>
      <p:grpSp>
        <p:nvGrpSpPr>
          <p:cNvPr id="26" name="Group 25">
            <a:extLst>
              <a:ext uri="{FF2B5EF4-FFF2-40B4-BE49-F238E27FC236}">
                <a16:creationId xmlns:a16="http://schemas.microsoft.com/office/drawing/2014/main" id="{19CFFC60-2964-8A9B-6B03-405F0053E35A}"/>
              </a:ext>
            </a:extLst>
          </p:cNvPr>
          <p:cNvGrpSpPr/>
          <p:nvPr/>
        </p:nvGrpSpPr>
        <p:grpSpPr>
          <a:xfrm>
            <a:off x="8194696" y="3650658"/>
            <a:ext cx="3103920" cy="1816920"/>
            <a:chOff x="8194696" y="3650658"/>
            <a:chExt cx="3103920" cy="1816920"/>
          </a:xfrm>
        </p:grpSpPr>
        <mc:AlternateContent xmlns:mc="http://schemas.openxmlformats.org/markup-compatibility/2006" xmlns:p14="http://schemas.microsoft.com/office/powerpoint/2010/main">
          <mc:Choice Requires="p14">
            <p:contentPart p14:bwMode="auto" r:id="rId393">
              <p14:nvContentPartPr>
                <p14:cNvPr id="6" name="Ink 5">
                  <a:extLst>
                    <a:ext uri="{FF2B5EF4-FFF2-40B4-BE49-F238E27FC236}">
                      <a16:creationId xmlns:a16="http://schemas.microsoft.com/office/drawing/2014/main" id="{F852FFDC-50AD-3F0C-4B70-4BA981A60599}"/>
                    </a:ext>
                  </a:extLst>
                </p14:cNvPr>
                <p14:cNvContentPartPr/>
                <p14:nvPr/>
              </p14:nvContentPartPr>
              <p14:xfrm>
                <a:off x="8464696" y="4446978"/>
                <a:ext cx="452520" cy="224280"/>
              </p14:xfrm>
            </p:contentPart>
          </mc:Choice>
          <mc:Fallback xmlns="">
            <p:pic>
              <p:nvPicPr>
                <p:cNvPr id="6" name="Ink 5">
                  <a:extLst>
                    <a:ext uri="{FF2B5EF4-FFF2-40B4-BE49-F238E27FC236}">
                      <a16:creationId xmlns:a16="http://schemas.microsoft.com/office/drawing/2014/main" id="{F852FFDC-50AD-3F0C-4B70-4BA981A60599}"/>
                    </a:ext>
                  </a:extLst>
                </p:cNvPr>
                <p:cNvPicPr/>
                <p:nvPr/>
              </p:nvPicPr>
              <p:blipFill>
                <a:blip r:embed="rId394"/>
                <a:stretch>
                  <a:fillRect/>
                </a:stretch>
              </p:blipFill>
              <p:spPr>
                <a:xfrm>
                  <a:off x="8446696" y="4428978"/>
                  <a:ext cx="488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0" name="Ink 9">
                  <a:extLst>
                    <a:ext uri="{FF2B5EF4-FFF2-40B4-BE49-F238E27FC236}">
                      <a16:creationId xmlns:a16="http://schemas.microsoft.com/office/drawing/2014/main" id="{17E39496-72CF-9261-E6E2-975CA4D561D0}"/>
                    </a:ext>
                  </a:extLst>
                </p14:cNvPr>
                <p14:cNvContentPartPr/>
                <p14:nvPr/>
              </p14:nvContentPartPr>
              <p14:xfrm>
                <a:off x="8710936" y="4648578"/>
                <a:ext cx="259920" cy="183240"/>
              </p14:xfrm>
            </p:contentPart>
          </mc:Choice>
          <mc:Fallback xmlns="">
            <p:pic>
              <p:nvPicPr>
                <p:cNvPr id="10" name="Ink 9">
                  <a:extLst>
                    <a:ext uri="{FF2B5EF4-FFF2-40B4-BE49-F238E27FC236}">
                      <a16:creationId xmlns:a16="http://schemas.microsoft.com/office/drawing/2014/main" id="{17E39496-72CF-9261-E6E2-975CA4D561D0}"/>
                    </a:ext>
                  </a:extLst>
                </p:cNvPr>
                <p:cNvPicPr/>
                <p:nvPr/>
              </p:nvPicPr>
              <p:blipFill>
                <a:blip r:embed="rId396"/>
                <a:stretch>
                  <a:fillRect/>
                </a:stretch>
              </p:blipFill>
              <p:spPr>
                <a:xfrm>
                  <a:off x="8692936" y="4630938"/>
                  <a:ext cx="295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1" name="Ink 10">
                  <a:extLst>
                    <a:ext uri="{FF2B5EF4-FFF2-40B4-BE49-F238E27FC236}">
                      <a16:creationId xmlns:a16="http://schemas.microsoft.com/office/drawing/2014/main" id="{96B79FF6-554E-1138-6ACC-18E118126A62}"/>
                    </a:ext>
                  </a:extLst>
                </p14:cNvPr>
                <p14:cNvContentPartPr/>
                <p14:nvPr/>
              </p14:nvContentPartPr>
              <p14:xfrm>
                <a:off x="8997136" y="4684938"/>
                <a:ext cx="152640" cy="111600"/>
              </p14:xfrm>
            </p:contentPart>
          </mc:Choice>
          <mc:Fallback xmlns="">
            <p:pic>
              <p:nvPicPr>
                <p:cNvPr id="11" name="Ink 10">
                  <a:extLst>
                    <a:ext uri="{FF2B5EF4-FFF2-40B4-BE49-F238E27FC236}">
                      <a16:creationId xmlns:a16="http://schemas.microsoft.com/office/drawing/2014/main" id="{96B79FF6-554E-1138-6ACC-18E118126A62}"/>
                    </a:ext>
                  </a:extLst>
                </p:cNvPr>
                <p:cNvPicPr/>
                <p:nvPr/>
              </p:nvPicPr>
              <p:blipFill>
                <a:blip r:embed="rId398"/>
                <a:stretch>
                  <a:fillRect/>
                </a:stretch>
              </p:blipFill>
              <p:spPr>
                <a:xfrm>
                  <a:off x="8979496" y="4667298"/>
                  <a:ext cx="188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2" name="Ink 11">
                  <a:extLst>
                    <a:ext uri="{FF2B5EF4-FFF2-40B4-BE49-F238E27FC236}">
                      <a16:creationId xmlns:a16="http://schemas.microsoft.com/office/drawing/2014/main" id="{A2B7BFF8-7718-67B8-7BFF-70FA1A88D9BC}"/>
                    </a:ext>
                  </a:extLst>
                </p14:cNvPr>
                <p14:cNvContentPartPr/>
                <p14:nvPr/>
              </p14:nvContentPartPr>
              <p14:xfrm>
                <a:off x="9156616" y="4618338"/>
                <a:ext cx="237240" cy="121680"/>
              </p14:xfrm>
            </p:contentPart>
          </mc:Choice>
          <mc:Fallback xmlns="">
            <p:pic>
              <p:nvPicPr>
                <p:cNvPr id="12" name="Ink 11">
                  <a:extLst>
                    <a:ext uri="{FF2B5EF4-FFF2-40B4-BE49-F238E27FC236}">
                      <a16:creationId xmlns:a16="http://schemas.microsoft.com/office/drawing/2014/main" id="{A2B7BFF8-7718-67B8-7BFF-70FA1A88D9BC}"/>
                    </a:ext>
                  </a:extLst>
                </p:cNvPr>
                <p:cNvPicPr/>
                <p:nvPr/>
              </p:nvPicPr>
              <p:blipFill>
                <a:blip r:embed="rId400"/>
                <a:stretch>
                  <a:fillRect/>
                </a:stretch>
              </p:blipFill>
              <p:spPr>
                <a:xfrm>
                  <a:off x="9138616" y="4600338"/>
                  <a:ext cx="272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3" name="Ink 12">
                  <a:extLst>
                    <a:ext uri="{FF2B5EF4-FFF2-40B4-BE49-F238E27FC236}">
                      <a16:creationId xmlns:a16="http://schemas.microsoft.com/office/drawing/2014/main" id="{5F3CD9CD-1D49-3437-A14A-59BD387BE69B}"/>
                    </a:ext>
                  </a:extLst>
                </p14:cNvPr>
                <p14:cNvContentPartPr/>
                <p14:nvPr/>
              </p14:nvContentPartPr>
              <p14:xfrm>
                <a:off x="9414016" y="4494858"/>
                <a:ext cx="183960" cy="127080"/>
              </p14:xfrm>
            </p:contentPart>
          </mc:Choice>
          <mc:Fallback xmlns="">
            <p:pic>
              <p:nvPicPr>
                <p:cNvPr id="13" name="Ink 12">
                  <a:extLst>
                    <a:ext uri="{FF2B5EF4-FFF2-40B4-BE49-F238E27FC236}">
                      <a16:creationId xmlns:a16="http://schemas.microsoft.com/office/drawing/2014/main" id="{5F3CD9CD-1D49-3437-A14A-59BD387BE69B}"/>
                    </a:ext>
                  </a:extLst>
                </p:cNvPr>
                <p:cNvPicPr/>
                <p:nvPr/>
              </p:nvPicPr>
              <p:blipFill>
                <a:blip r:embed="rId402"/>
                <a:stretch>
                  <a:fillRect/>
                </a:stretch>
              </p:blipFill>
              <p:spPr>
                <a:xfrm>
                  <a:off x="9396376" y="4477218"/>
                  <a:ext cx="219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 name="Ink 13">
                  <a:extLst>
                    <a:ext uri="{FF2B5EF4-FFF2-40B4-BE49-F238E27FC236}">
                      <a16:creationId xmlns:a16="http://schemas.microsoft.com/office/drawing/2014/main" id="{808EF3B4-4AE1-01BC-4D41-1B0E9EB3C185}"/>
                    </a:ext>
                  </a:extLst>
                </p14:cNvPr>
                <p14:cNvContentPartPr/>
                <p14:nvPr/>
              </p14:nvContentPartPr>
              <p14:xfrm>
                <a:off x="9395296" y="4117938"/>
                <a:ext cx="583560" cy="419760"/>
              </p14:xfrm>
            </p:contentPart>
          </mc:Choice>
          <mc:Fallback xmlns="">
            <p:pic>
              <p:nvPicPr>
                <p:cNvPr id="14" name="Ink 13">
                  <a:extLst>
                    <a:ext uri="{FF2B5EF4-FFF2-40B4-BE49-F238E27FC236}">
                      <a16:creationId xmlns:a16="http://schemas.microsoft.com/office/drawing/2014/main" id="{808EF3B4-4AE1-01BC-4D41-1B0E9EB3C185}"/>
                    </a:ext>
                  </a:extLst>
                </p:cNvPr>
                <p:cNvPicPr/>
                <p:nvPr/>
              </p:nvPicPr>
              <p:blipFill>
                <a:blip r:embed="rId404"/>
                <a:stretch>
                  <a:fillRect/>
                </a:stretch>
              </p:blipFill>
              <p:spPr>
                <a:xfrm>
                  <a:off x="9377296" y="4100298"/>
                  <a:ext cx="6192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5" name="Ink 14">
                  <a:extLst>
                    <a:ext uri="{FF2B5EF4-FFF2-40B4-BE49-F238E27FC236}">
                      <a16:creationId xmlns:a16="http://schemas.microsoft.com/office/drawing/2014/main" id="{996683B5-67E7-3D0F-A859-A7402DCDC7C9}"/>
                    </a:ext>
                  </a:extLst>
                </p14:cNvPr>
                <p14:cNvContentPartPr/>
                <p14:nvPr/>
              </p14:nvContentPartPr>
              <p14:xfrm>
                <a:off x="9967336" y="4257618"/>
                <a:ext cx="118800" cy="93960"/>
              </p14:xfrm>
            </p:contentPart>
          </mc:Choice>
          <mc:Fallback xmlns="">
            <p:pic>
              <p:nvPicPr>
                <p:cNvPr id="15" name="Ink 14">
                  <a:extLst>
                    <a:ext uri="{FF2B5EF4-FFF2-40B4-BE49-F238E27FC236}">
                      <a16:creationId xmlns:a16="http://schemas.microsoft.com/office/drawing/2014/main" id="{996683B5-67E7-3D0F-A859-A7402DCDC7C9}"/>
                    </a:ext>
                  </a:extLst>
                </p:cNvPr>
                <p:cNvPicPr/>
                <p:nvPr/>
              </p:nvPicPr>
              <p:blipFill>
                <a:blip r:embed="rId406"/>
                <a:stretch>
                  <a:fillRect/>
                </a:stretch>
              </p:blipFill>
              <p:spPr>
                <a:xfrm>
                  <a:off x="9949696" y="4239978"/>
                  <a:ext cx="15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6" name="Ink 15">
                  <a:extLst>
                    <a:ext uri="{FF2B5EF4-FFF2-40B4-BE49-F238E27FC236}">
                      <a16:creationId xmlns:a16="http://schemas.microsoft.com/office/drawing/2014/main" id="{17B13C3D-FD86-BC62-714A-4ACDF94BAE62}"/>
                    </a:ext>
                  </a:extLst>
                </p14:cNvPr>
                <p14:cNvContentPartPr/>
                <p14:nvPr/>
              </p14:nvContentPartPr>
              <p14:xfrm>
                <a:off x="9687976" y="4772418"/>
                <a:ext cx="200160" cy="288720"/>
              </p14:xfrm>
            </p:contentPart>
          </mc:Choice>
          <mc:Fallback xmlns="">
            <p:pic>
              <p:nvPicPr>
                <p:cNvPr id="16" name="Ink 15">
                  <a:extLst>
                    <a:ext uri="{FF2B5EF4-FFF2-40B4-BE49-F238E27FC236}">
                      <a16:creationId xmlns:a16="http://schemas.microsoft.com/office/drawing/2014/main" id="{17B13C3D-FD86-BC62-714A-4ACDF94BAE62}"/>
                    </a:ext>
                  </a:extLst>
                </p:cNvPr>
                <p:cNvPicPr/>
                <p:nvPr/>
              </p:nvPicPr>
              <p:blipFill>
                <a:blip r:embed="rId408"/>
                <a:stretch>
                  <a:fillRect/>
                </a:stretch>
              </p:blipFill>
              <p:spPr>
                <a:xfrm>
                  <a:off x="9669976" y="4754778"/>
                  <a:ext cx="2358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7" name="Ink 16">
                  <a:extLst>
                    <a:ext uri="{FF2B5EF4-FFF2-40B4-BE49-F238E27FC236}">
                      <a16:creationId xmlns:a16="http://schemas.microsoft.com/office/drawing/2014/main" id="{72C3937D-2E97-1A78-03E7-C36D05F9C621}"/>
                    </a:ext>
                  </a:extLst>
                </p14:cNvPr>
                <p14:cNvContentPartPr/>
                <p14:nvPr/>
              </p14:nvContentPartPr>
              <p14:xfrm>
                <a:off x="9806776" y="4943778"/>
                <a:ext cx="74520" cy="55440"/>
              </p14:xfrm>
            </p:contentPart>
          </mc:Choice>
          <mc:Fallback xmlns="">
            <p:pic>
              <p:nvPicPr>
                <p:cNvPr id="17" name="Ink 16">
                  <a:extLst>
                    <a:ext uri="{FF2B5EF4-FFF2-40B4-BE49-F238E27FC236}">
                      <a16:creationId xmlns:a16="http://schemas.microsoft.com/office/drawing/2014/main" id="{72C3937D-2E97-1A78-03E7-C36D05F9C621}"/>
                    </a:ext>
                  </a:extLst>
                </p:cNvPr>
                <p:cNvPicPr/>
                <p:nvPr/>
              </p:nvPicPr>
              <p:blipFill>
                <a:blip r:embed="rId410"/>
                <a:stretch>
                  <a:fillRect/>
                </a:stretch>
              </p:blipFill>
              <p:spPr>
                <a:xfrm>
                  <a:off x="9789136" y="4926138"/>
                  <a:ext cx="110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8" name="Ink 17">
                  <a:extLst>
                    <a:ext uri="{FF2B5EF4-FFF2-40B4-BE49-F238E27FC236}">
                      <a16:creationId xmlns:a16="http://schemas.microsoft.com/office/drawing/2014/main" id="{97CB9A19-681A-F422-45F0-838BF222E834}"/>
                    </a:ext>
                  </a:extLst>
                </p14:cNvPr>
                <p14:cNvContentPartPr/>
                <p14:nvPr/>
              </p14:nvContentPartPr>
              <p14:xfrm>
                <a:off x="9938896" y="4892658"/>
                <a:ext cx="127800" cy="92520"/>
              </p14:xfrm>
            </p:contentPart>
          </mc:Choice>
          <mc:Fallback xmlns="">
            <p:pic>
              <p:nvPicPr>
                <p:cNvPr id="18" name="Ink 17">
                  <a:extLst>
                    <a:ext uri="{FF2B5EF4-FFF2-40B4-BE49-F238E27FC236}">
                      <a16:creationId xmlns:a16="http://schemas.microsoft.com/office/drawing/2014/main" id="{97CB9A19-681A-F422-45F0-838BF222E834}"/>
                    </a:ext>
                  </a:extLst>
                </p:cNvPr>
                <p:cNvPicPr/>
                <p:nvPr/>
              </p:nvPicPr>
              <p:blipFill>
                <a:blip r:embed="rId412"/>
                <a:stretch>
                  <a:fillRect/>
                </a:stretch>
              </p:blipFill>
              <p:spPr>
                <a:xfrm>
                  <a:off x="9921256" y="4875018"/>
                  <a:ext cx="163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9" name="Ink 18">
                  <a:extLst>
                    <a:ext uri="{FF2B5EF4-FFF2-40B4-BE49-F238E27FC236}">
                      <a16:creationId xmlns:a16="http://schemas.microsoft.com/office/drawing/2014/main" id="{73C2E14C-21F9-C3FE-3000-90AC53A93065}"/>
                    </a:ext>
                  </a:extLst>
                </p14:cNvPr>
                <p14:cNvContentPartPr/>
                <p14:nvPr/>
              </p14:nvContentPartPr>
              <p14:xfrm>
                <a:off x="10100176" y="4813818"/>
                <a:ext cx="123480" cy="87480"/>
              </p14:xfrm>
            </p:contentPart>
          </mc:Choice>
          <mc:Fallback xmlns="">
            <p:pic>
              <p:nvPicPr>
                <p:cNvPr id="19" name="Ink 18">
                  <a:extLst>
                    <a:ext uri="{FF2B5EF4-FFF2-40B4-BE49-F238E27FC236}">
                      <a16:creationId xmlns:a16="http://schemas.microsoft.com/office/drawing/2014/main" id="{73C2E14C-21F9-C3FE-3000-90AC53A93065}"/>
                    </a:ext>
                  </a:extLst>
                </p:cNvPr>
                <p:cNvPicPr/>
                <p:nvPr/>
              </p:nvPicPr>
              <p:blipFill>
                <a:blip r:embed="rId414"/>
                <a:stretch>
                  <a:fillRect/>
                </a:stretch>
              </p:blipFill>
              <p:spPr>
                <a:xfrm>
                  <a:off x="10082176" y="4796178"/>
                  <a:ext cx="159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0" name="Ink 19">
                  <a:extLst>
                    <a:ext uri="{FF2B5EF4-FFF2-40B4-BE49-F238E27FC236}">
                      <a16:creationId xmlns:a16="http://schemas.microsoft.com/office/drawing/2014/main" id="{7FF34ACA-6D3D-D515-F4C8-605EC85C2043}"/>
                    </a:ext>
                  </a:extLst>
                </p14:cNvPr>
                <p14:cNvContentPartPr/>
                <p14:nvPr/>
              </p14:nvContentPartPr>
              <p14:xfrm>
                <a:off x="10329136" y="4633458"/>
                <a:ext cx="233280" cy="191880"/>
              </p14:xfrm>
            </p:contentPart>
          </mc:Choice>
          <mc:Fallback xmlns="">
            <p:pic>
              <p:nvPicPr>
                <p:cNvPr id="20" name="Ink 19">
                  <a:extLst>
                    <a:ext uri="{FF2B5EF4-FFF2-40B4-BE49-F238E27FC236}">
                      <a16:creationId xmlns:a16="http://schemas.microsoft.com/office/drawing/2014/main" id="{7FF34ACA-6D3D-D515-F4C8-605EC85C2043}"/>
                    </a:ext>
                  </a:extLst>
                </p:cNvPr>
                <p:cNvPicPr/>
                <p:nvPr/>
              </p:nvPicPr>
              <p:blipFill>
                <a:blip r:embed="rId416"/>
                <a:stretch>
                  <a:fillRect/>
                </a:stretch>
              </p:blipFill>
              <p:spPr>
                <a:xfrm>
                  <a:off x="10311496" y="4615818"/>
                  <a:ext cx="268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 name="Ink 20">
                  <a:extLst>
                    <a:ext uri="{FF2B5EF4-FFF2-40B4-BE49-F238E27FC236}">
                      <a16:creationId xmlns:a16="http://schemas.microsoft.com/office/drawing/2014/main" id="{F6C07679-1FA2-95ED-A9EC-5C115B2E0D7E}"/>
                    </a:ext>
                  </a:extLst>
                </p14:cNvPr>
                <p14:cNvContentPartPr/>
                <p14:nvPr/>
              </p14:nvContentPartPr>
              <p14:xfrm>
                <a:off x="10622896" y="4576938"/>
                <a:ext cx="163800" cy="100080"/>
              </p14:xfrm>
            </p:contentPart>
          </mc:Choice>
          <mc:Fallback xmlns="">
            <p:pic>
              <p:nvPicPr>
                <p:cNvPr id="21" name="Ink 20">
                  <a:extLst>
                    <a:ext uri="{FF2B5EF4-FFF2-40B4-BE49-F238E27FC236}">
                      <a16:creationId xmlns:a16="http://schemas.microsoft.com/office/drawing/2014/main" id="{F6C07679-1FA2-95ED-A9EC-5C115B2E0D7E}"/>
                    </a:ext>
                  </a:extLst>
                </p:cNvPr>
                <p:cNvPicPr/>
                <p:nvPr/>
              </p:nvPicPr>
              <p:blipFill>
                <a:blip r:embed="rId418"/>
                <a:stretch>
                  <a:fillRect/>
                </a:stretch>
              </p:blipFill>
              <p:spPr>
                <a:xfrm>
                  <a:off x="10605256" y="4559298"/>
                  <a:ext cx="199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2" name="Ink 21">
                  <a:extLst>
                    <a:ext uri="{FF2B5EF4-FFF2-40B4-BE49-F238E27FC236}">
                      <a16:creationId xmlns:a16="http://schemas.microsoft.com/office/drawing/2014/main" id="{5D532748-C280-375F-D645-492ACE8111A3}"/>
                    </a:ext>
                  </a:extLst>
                </p14:cNvPr>
                <p14:cNvContentPartPr/>
                <p14:nvPr/>
              </p14:nvContentPartPr>
              <p14:xfrm>
                <a:off x="10811176" y="4515018"/>
                <a:ext cx="183960" cy="262080"/>
              </p14:xfrm>
            </p:contentPart>
          </mc:Choice>
          <mc:Fallback xmlns="">
            <p:pic>
              <p:nvPicPr>
                <p:cNvPr id="22" name="Ink 21">
                  <a:extLst>
                    <a:ext uri="{FF2B5EF4-FFF2-40B4-BE49-F238E27FC236}">
                      <a16:creationId xmlns:a16="http://schemas.microsoft.com/office/drawing/2014/main" id="{5D532748-C280-375F-D645-492ACE8111A3}"/>
                    </a:ext>
                  </a:extLst>
                </p:cNvPr>
                <p:cNvPicPr/>
                <p:nvPr/>
              </p:nvPicPr>
              <p:blipFill>
                <a:blip r:embed="rId420"/>
                <a:stretch>
                  <a:fillRect/>
                </a:stretch>
              </p:blipFill>
              <p:spPr>
                <a:xfrm>
                  <a:off x="10793176" y="4497018"/>
                  <a:ext cx="219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 name="Ink 22">
                  <a:extLst>
                    <a:ext uri="{FF2B5EF4-FFF2-40B4-BE49-F238E27FC236}">
                      <a16:creationId xmlns:a16="http://schemas.microsoft.com/office/drawing/2014/main" id="{C5E6F8EC-4BCC-4D33-AF86-FA52DC1FF9BF}"/>
                    </a:ext>
                  </a:extLst>
                </p14:cNvPr>
                <p14:cNvContentPartPr/>
                <p14:nvPr/>
              </p14:nvContentPartPr>
              <p14:xfrm>
                <a:off x="8194696" y="3884658"/>
                <a:ext cx="1749960" cy="596880"/>
              </p14:xfrm>
            </p:contentPart>
          </mc:Choice>
          <mc:Fallback xmlns="">
            <p:pic>
              <p:nvPicPr>
                <p:cNvPr id="23" name="Ink 22">
                  <a:extLst>
                    <a:ext uri="{FF2B5EF4-FFF2-40B4-BE49-F238E27FC236}">
                      <a16:creationId xmlns:a16="http://schemas.microsoft.com/office/drawing/2014/main" id="{C5E6F8EC-4BCC-4D33-AF86-FA52DC1FF9BF}"/>
                    </a:ext>
                  </a:extLst>
                </p:cNvPr>
                <p:cNvPicPr/>
                <p:nvPr/>
              </p:nvPicPr>
              <p:blipFill>
                <a:blip r:embed="rId422"/>
                <a:stretch>
                  <a:fillRect/>
                </a:stretch>
              </p:blipFill>
              <p:spPr>
                <a:xfrm>
                  <a:off x="8176696" y="3867018"/>
                  <a:ext cx="178560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 name="Ink 23">
                  <a:extLst>
                    <a:ext uri="{FF2B5EF4-FFF2-40B4-BE49-F238E27FC236}">
                      <a16:creationId xmlns:a16="http://schemas.microsoft.com/office/drawing/2014/main" id="{91210FB3-F6DA-7C0B-D53D-9B3B25D5F3E6}"/>
                    </a:ext>
                  </a:extLst>
                </p14:cNvPr>
                <p14:cNvContentPartPr/>
                <p14:nvPr/>
              </p14:nvContentPartPr>
              <p14:xfrm>
                <a:off x="8284696" y="4662618"/>
                <a:ext cx="2262960" cy="804960"/>
              </p14:xfrm>
            </p:contentPart>
          </mc:Choice>
          <mc:Fallback xmlns="">
            <p:pic>
              <p:nvPicPr>
                <p:cNvPr id="24" name="Ink 23">
                  <a:extLst>
                    <a:ext uri="{FF2B5EF4-FFF2-40B4-BE49-F238E27FC236}">
                      <a16:creationId xmlns:a16="http://schemas.microsoft.com/office/drawing/2014/main" id="{91210FB3-F6DA-7C0B-D53D-9B3B25D5F3E6}"/>
                    </a:ext>
                  </a:extLst>
                </p:cNvPr>
                <p:cNvPicPr/>
                <p:nvPr/>
              </p:nvPicPr>
              <p:blipFill>
                <a:blip r:embed="rId424"/>
                <a:stretch>
                  <a:fillRect/>
                </a:stretch>
              </p:blipFill>
              <p:spPr>
                <a:xfrm>
                  <a:off x="8267056" y="4644618"/>
                  <a:ext cx="229860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 name="Ink 24">
                  <a:extLst>
                    <a:ext uri="{FF2B5EF4-FFF2-40B4-BE49-F238E27FC236}">
                      <a16:creationId xmlns:a16="http://schemas.microsoft.com/office/drawing/2014/main" id="{9730AE74-D031-EE0B-0309-565683580372}"/>
                    </a:ext>
                  </a:extLst>
                </p14:cNvPr>
                <p14:cNvContentPartPr/>
                <p14:nvPr/>
              </p14:nvContentPartPr>
              <p14:xfrm>
                <a:off x="10798216" y="3650658"/>
                <a:ext cx="500400" cy="937800"/>
              </p14:xfrm>
            </p:contentPart>
          </mc:Choice>
          <mc:Fallback xmlns="">
            <p:pic>
              <p:nvPicPr>
                <p:cNvPr id="25" name="Ink 24">
                  <a:extLst>
                    <a:ext uri="{FF2B5EF4-FFF2-40B4-BE49-F238E27FC236}">
                      <a16:creationId xmlns:a16="http://schemas.microsoft.com/office/drawing/2014/main" id="{9730AE74-D031-EE0B-0309-565683580372}"/>
                    </a:ext>
                  </a:extLst>
                </p:cNvPr>
                <p:cNvPicPr/>
                <p:nvPr/>
              </p:nvPicPr>
              <p:blipFill>
                <a:blip r:embed="rId426"/>
                <a:stretch>
                  <a:fillRect/>
                </a:stretch>
              </p:blipFill>
              <p:spPr>
                <a:xfrm>
                  <a:off x="10780216" y="3632658"/>
                  <a:ext cx="536040" cy="973440"/>
                </a:xfrm>
                <a:prstGeom prst="rect">
                  <a:avLst/>
                </a:prstGeom>
              </p:spPr>
            </p:pic>
          </mc:Fallback>
        </mc:AlternateContent>
      </p:grpSp>
      <p:grpSp>
        <p:nvGrpSpPr>
          <p:cNvPr id="29" name="Group 28">
            <a:extLst>
              <a:ext uri="{FF2B5EF4-FFF2-40B4-BE49-F238E27FC236}">
                <a16:creationId xmlns:a16="http://schemas.microsoft.com/office/drawing/2014/main" id="{8C7C38D3-1380-4313-1901-A2621C409E92}"/>
              </a:ext>
            </a:extLst>
          </p:cNvPr>
          <p:cNvGrpSpPr/>
          <p:nvPr/>
        </p:nvGrpSpPr>
        <p:grpSpPr>
          <a:xfrm>
            <a:off x="3709096" y="5967978"/>
            <a:ext cx="1632600" cy="663120"/>
            <a:chOff x="3709096" y="5967978"/>
            <a:chExt cx="1632600" cy="663120"/>
          </a:xfrm>
        </p:grpSpPr>
        <mc:AlternateContent xmlns:mc="http://schemas.openxmlformats.org/markup-compatibility/2006" xmlns:p14="http://schemas.microsoft.com/office/powerpoint/2010/main">
          <mc:Choice Requires="p14">
            <p:contentPart p14:bwMode="auto" r:id="rId427">
              <p14:nvContentPartPr>
                <p14:cNvPr id="27" name="Ink 26">
                  <a:extLst>
                    <a:ext uri="{FF2B5EF4-FFF2-40B4-BE49-F238E27FC236}">
                      <a16:creationId xmlns:a16="http://schemas.microsoft.com/office/drawing/2014/main" id="{C350A9A4-4C90-AC0A-07A4-765F39689B73}"/>
                    </a:ext>
                  </a:extLst>
                </p14:cNvPr>
                <p14:cNvContentPartPr/>
                <p14:nvPr/>
              </p14:nvContentPartPr>
              <p14:xfrm>
                <a:off x="3709096" y="6079578"/>
                <a:ext cx="1496160" cy="551520"/>
              </p14:xfrm>
            </p:contentPart>
          </mc:Choice>
          <mc:Fallback xmlns="">
            <p:pic>
              <p:nvPicPr>
                <p:cNvPr id="27" name="Ink 26">
                  <a:extLst>
                    <a:ext uri="{FF2B5EF4-FFF2-40B4-BE49-F238E27FC236}">
                      <a16:creationId xmlns:a16="http://schemas.microsoft.com/office/drawing/2014/main" id="{C350A9A4-4C90-AC0A-07A4-765F39689B73}"/>
                    </a:ext>
                  </a:extLst>
                </p:cNvPr>
                <p:cNvPicPr/>
                <p:nvPr/>
              </p:nvPicPr>
              <p:blipFill>
                <a:blip r:embed="rId428"/>
                <a:stretch>
                  <a:fillRect/>
                </a:stretch>
              </p:blipFill>
              <p:spPr>
                <a:xfrm>
                  <a:off x="3691456" y="6061938"/>
                  <a:ext cx="1531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8" name="Ink 27">
                  <a:extLst>
                    <a:ext uri="{FF2B5EF4-FFF2-40B4-BE49-F238E27FC236}">
                      <a16:creationId xmlns:a16="http://schemas.microsoft.com/office/drawing/2014/main" id="{B4B515FF-99F7-5BEE-7E6C-A2207BA42882}"/>
                    </a:ext>
                  </a:extLst>
                </p14:cNvPr>
                <p14:cNvContentPartPr/>
                <p14:nvPr/>
              </p14:nvContentPartPr>
              <p14:xfrm>
                <a:off x="3888016" y="5967978"/>
                <a:ext cx="1453680" cy="563760"/>
              </p14:xfrm>
            </p:contentPart>
          </mc:Choice>
          <mc:Fallback xmlns="">
            <p:pic>
              <p:nvPicPr>
                <p:cNvPr id="28" name="Ink 27">
                  <a:extLst>
                    <a:ext uri="{FF2B5EF4-FFF2-40B4-BE49-F238E27FC236}">
                      <a16:creationId xmlns:a16="http://schemas.microsoft.com/office/drawing/2014/main" id="{B4B515FF-99F7-5BEE-7E6C-A2207BA42882}"/>
                    </a:ext>
                  </a:extLst>
                </p:cNvPr>
                <p:cNvPicPr/>
                <p:nvPr/>
              </p:nvPicPr>
              <p:blipFill>
                <a:blip r:embed="rId430"/>
                <a:stretch>
                  <a:fillRect/>
                </a:stretch>
              </p:blipFill>
              <p:spPr>
                <a:xfrm>
                  <a:off x="3870016" y="5949978"/>
                  <a:ext cx="1489320" cy="599400"/>
                </a:xfrm>
                <a:prstGeom prst="rect">
                  <a:avLst/>
                </a:prstGeom>
              </p:spPr>
            </p:pic>
          </mc:Fallback>
        </mc:AlternateContent>
      </p:grpSp>
    </p:spTree>
    <p:extLst>
      <p:ext uri="{BB962C8B-B14F-4D97-AF65-F5344CB8AC3E}">
        <p14:creationId xmlns:p14="http://schemas.microsoft.com/office/powerpoint/2010/main" val="42864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2000" fill="hold"/>
                                        <p:tgtEl>
                                          <p:spTgt spid="2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sp>
        <p:nvSpPr>
          <p:cNvPr id="5" name="TextBox 4">
            <a:extLst>
              <a:ext uri="{FF2B5EF4-FFF2-40B4-BE49-F238E27FC236}">
                <a16:creationId xmlns:a16="http://schemas.microsoft.com/office/drawing/2014/main" id="{906116A3-8AC6-97B0-EAF7-AAC6BF61FA01}"/>
              </a:ext>
            </a:extLst>
          </p:cNvPr>
          <p:cNvSpPr txBox="1"/>
          <p:nvPr/>
        </p:nvSpPr>
        <p:spPr>
          <a:xfrm>
            <a:off x="838200" y="1852041"/>
            <a:ext cx="10061519" cy="2554545"/>
          </a:xfrm>
          <a:prstGeom prst="rect">
            <a:avLst/>
          </a:prstGeom>
          <a:noFill/>
        </p:spPr>
        <p:txBody>
          <a:bodyPr wrap="square">
            <a:spAutoFit/>
          </a:bodyPr>
          <a:lstStyle/>
          <a:p>
            <a:pPr algn="l" fontAlgn="base"/>
            <a:r>
              <a:rPr lang="en-US" sz="2000" b="0" i="0" dirty="0">
                <a:solidFill>
                  <a:srgbClr val="232629"/>
                </a:solidFill>
                <a:effectLst/>
                <a:latin typeface="-apple-system"/>
              </a:rPr>
              <a:t>How do I know when I don't need to output anything?</a:t>
            </a:r>
          </a:p>
          <a:p>
            <a:pPr algn="l" fontAlgn="base"/>
            <a:endParaRPr lang="en-US" sz="2000" dirty="0">
              <a:solidFill>
                <a:srgbClr val="232629"/>
              </a:solidFill>
              <a:latin typeface="-apple-system"/>
            </a:endParaRPr>
          </a:p>
          <a:p>
            <a:pPr marL="285750" indent="-285750" algn="l" fontAlgn="base">
              <a:buFontTx/>
              <a:buChar char="-"/>
            </a:pPr>
            <a:r>
              <a:rPr lang="en-US" sz="2000" dirty="0">
                <a:solidFill>
                  <a:srgbClr val="232629"/>
                </a:solidFill>
                <a:latin typeface="-apple-system"/>
              </a:rPr>
              <a:t>You can't just "copy" the size of the input sequence (I’ve got a little bit of money &gt; </a:t>
            </a:r>
            <a:r>
              <a:rPr lang="en-US" sz="2000" dirty="0" err="1">
                <a:solidFill>
                  <a:srgbClr val="232629"/>
                </a:solidFill>
                <a:latin typeface="-apple-system"/>
              </a:rPr>
              <a:t>J’ai</a:t>
            </a:r>
            <a:r>
              <a:rPr lang="en-US" sz="2000" dirty="0">
                <a:solidFill>
                  <a:srgbClr val="232629"/>
                </a:solidFill>
                <a:latin typeface="-apple-system"/>
              </a:rPr>
              <a:t> un peu </a:t>
            </a:r>
            <a:r>
              <a:rPr lang="en-US" sz="2000" dirty="0" err="1">
                <a:solidFill>
                  <a:srgbClr val="232629"/>
                </a:solidFill>
                <a:latin typeface="-apple-system"/>
              </a:rPr>
              <a:t>d’argent</a:t>
            </a:r>
            <a:r>
              <a:rPr lang="en-US" sz="2000" dirty="0">
                <a:solidFill>
                  <a:srgbClr val="232629"/>
                </a:solidFill>
                <a:latin typeface="-apple-system"/>
              </a:rPr>
              <a: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In text generation settings, the input sequence is even less relevant.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-&gt; solution: extend vocabulary with a "stop word".</a:t>
            </a:r>
            <a:endParaRPr lang="fr-FR" sz="2000" i="1" dirty="0"/>
          </a:p>
        </p:txBody>
      </p:sp>
    </p:spTree>
    <p:extLst>
      <p:ext uri="{BB962C8B-B14F-4D97-AF65-F5344CB8AC3E}">
        <p14:creationId xmlns:p14="http://schemas.microsoft.com/office/powerpoint/2010/main" val="33126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mc:Choice xmlns:p14="http://schemas.microsoft.com/office/powerpoint/2010/main"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2910" y="1985878"/>
                <a:ext cx="6807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390" y="2145718"/>
                <a:ext cx="8064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358"/>
                <a:ext cx="1890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84" y="1978333"/>
                <a:ext cx="506493" cy="45609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795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418" y="6501395"/>
                <a:ext cx="159584" cy="211967"/>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728447" y="6415573"/>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310" y="5488678"/>
                <a:ext cx="11739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063" y="5705398"/>
                <a:ext cx="986054" cy="7491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2910" y="5663654"/>
                <a:ext cx="245880" cy="442048"/>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49830" y="6361678"/>
                <a:ext cx="3290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493" y="6283918"/>
                <a:ext cx="419433"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274"/>
                <a:ext cx="335880" cy="12081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59838"/>
                <a:ext cx="5346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590" y="5747518"/>
                <a:ext cx="2286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041" y="5559238"/>
                <a:ext cx="260337"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304" y="6001833"/>
                <a:ext cx="177930" cy="68085"/>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86" y="5517118"/>
                <a:ext cx="150369"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518"/>
                <a:ext cx="272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8670" y="5517118"/>
                <a:ext cx="10692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230" y="5461318"/>
                <a:ext cx="21060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497"/>
                <a:ext cx="205200" cy="339522"/>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3990" y="6489118"/>
                <a:ext cx="2469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1464"/>
                <a:ext cx="194760" cy="66664"/>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5910" y="6270876"/>
                <a:ext cx="169560" cy="115003"/>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0950" y="6313078"/>
                <a:ext cx="1882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0950" y="6431158"/>
                <a:ext cx="1540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510" y="6173398"/>
                <a:ext cx="38052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0710" y="6477888"/>
                <a:ext cx="203760" cy="129018"/>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833" y="6468598"/>
                <a:ext cx="186035"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7674" y="6499652"/>
                <a:ext cx="215352" cy="103853"/>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5817" y="5733293"/>
                <a:ext cx="551545" cy="72014"/>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390" y="5433221"/>
                <a:ext cx="354240" cy="424113"/>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470" y="5732758"/>
                <a:ext cx="1821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030" y="5452955"/>
                <a:ext cx="189720" cy="58132"/>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110" y="5370238"/>
                <a:ext cx="1699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298" y="5676238"/>
                <a:ext cx="580704"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2990" y="5572918"/>
                <a:ext cx="2534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6718"/>
                <a:ext cx="10735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4990" y="5307958"/>
                <a:ext cx="96660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510" y="5417758"/>
                <a:ext cx="2192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478"/>
                <a:ext cx="2390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150" y="6228838"/>
                <a:ext cx="2073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202" y="5596678"/>
                <a:ext cx="568776"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198"/>
                <a:ext cx="507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238"/>
                <a:ext cx="298080" cy="199519"/>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030" y="5963878"/>
                <a:ext cx="874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842"/>
                <a:ext cx="237600" cy="183874"/>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64830" y="599519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433440" cy="517134"/>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3708" y="2787958"/>
                <a:ext cx="191603"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398"/>
                <a:ext cx="1422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590" y="2661958"/>
                <a:ext cx="193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4645" y="2843758"/>
                <a:ext cx="297769"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390" y="2997118"/>
                <a:ext cx="1522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270" y="2738098"/>
                <a:ext cx="237960" cy="44982"/>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238"/>
                <a:ext cx="183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2757" y="2836558"/>
                <a:ext cx="232625"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398"/>
                <a:ext cx="1267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3670" y="2745838"/>
                <a:ext cx="2624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4950" y="2710918"/>
                <a:ext cx="1260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070" y="2382948"/>
                <a:ext cx="321120" cy="69338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5830" y="2899558"/>
                <a:ext cx="2221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470" y="2962558"/>
                <a:ext cx="2757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841" y="2704078"/>
                <a:ext cx="162619"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350" y="3115979"/>
                <a:ext cx="36000" cy="141359"/>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598"/>
                <a:ext cx="205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590" y="2744038"/>
                <a:ext cx="2397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203"/>
                <a:ext cx="184680" cy="222189"/>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3675" y="2969398"/>
                <a:ext cx="223269"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4910" y="2822518"/>
                <a:ext cx="2196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535" y="2968678"/>
                <a:ext cx="154548"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0750" y="2682838"/>
                <a:ext cx="2091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150" y="2571238"/>
                <a:ext cx="1850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56"/>
                <a:ext cx="253800" cy="404605"/>
              </a:xfrm>
              <a:prstGeom prst="rect">
                <a:avLst/>
              </a:prstGeom>
            </p:spPr>
          </p:pic>
        </mc:Fallback>
      </mc:AlternateContent>
      <p:grpSp>
        <p:nvGrpSpPr>
          <p:cNvPr id="5" name="Group 4">
            <a:extLst>
              <a:ext uri="{FF2B5EF4-FFF2-40B4-BE49-F238E27FC236}">
                <a16:creationId xmlns:a16="http://schemas.microsoft.com/office/drawing/2014/main" id="{24B56F62-AC2C-4053-4C17-C0D33E445499}"/>
              </a:ext>
            </a:extLst>
          </p:cNvPr>
          <p:cNvGrpSpPr/>
          <p:nvPr/>
        </p:nvGrpSpPr>
        <p:grpSpPr>
          <a:xfrm>
            <a:off x="9016414" y="6681358"/>
            <a:ext cx="711360" cy="133200"/>
            <a:chOff x="8753051" y="6609718"/>
            <a:chExt cx="711360" cy="133200"/>
          </a:xfrm>
        </p:grpSpPr>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082187EF-9C91-6556-C46E-0BD93FC33DDC}"/>
                    </a:ext>
                  </a:extLst>
                </p14:cNvPr>
                <p14:cNvContentPartPr/>
                <p14:nvPr/>
              </p14:nvContentPartPr>
              <p14:xfrm>
                <a:off x="8753051" y="6609718"/>
                <a:ext cx="711360" cy="35640"/>
              </p14:xfrm>
            </p:contentPart>
          </mc:Choice>
          <mc:Fallback xmlns="">
            <p:pic>
              <p:nvPicPr>
                <p:cNvPr id="3" name="Ink 2">
                  <a:extLst>
                    <a:ext uri="{FF2B5EF4-FFF2-40B4-BE49-F238E27FC236}">
                      <a16:creationId xmlns:a16="http://schemas.microsoft.com/office/drawing/2014/main" id="{082187EF-9C91-6556-C46E-0BD93FC33DDC}"/>
                    </a:ext>
                  </a:extLst>
                </p:cNvPr>
                <p:cNvPicPr/>
                <p:nvPr/>
              </p:nvPicPr>
              <p:blipFill>
                <a:blip r:embed="rId434"/>
                <a:stretch>
                  <a:fillRect/>
                </a:stretch>
              </p:blipFill>
              <p:spPr>
                <a:xfrm>
                  <a:off x="8735411" y="6591718"/>
                  <a:ext cx="747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 name="Ink 3">
                  <a:extLst>
                    <a:ext uri="{FF2B5EF4-FFF2-40B4-BE49-F238E27FC236}">
                      <a16:creationId xmlns:a16="http://schemas.microsoft.com/office/drawing/2014/main" id="{C2F1646F-61EA-7C41-622A-C0F475406746}"/>
                    </a:ext>
                  </a:extLst>
                </p14:cNvPr>
                <p14:cNvContentPartPr/>
                <p14:nvPr/>
              </p14:nvContentPartPr>
              <p14:xfrm>
                <a:off x="8934491" y="6742558"/>
                <a:ext cx="357480" cy="360"/>
              </p14:xfrm>
            </p:contentPart>
          </mc:Choice>
          <mc:Fallback xmlns="">
            <p:pic>
              <p:nvPicPr>
                <p:cNvPr id="4" name="Ink 3">
                  <a:extLst>
                    <a:ext uri="{FF2B5EF4-FFF2-40B4-BE49-F238E27FC236}">
                      <a16:creationId xmlns:a16="http://schemas.microsoft.com/office/drawing/2014/main" id="{C2F1646F-61EA-7C41-622A-C0F475406746}"/>
                    </a:ext>
                  </a:extLst>
                </p:cNvPr>
                <p:cNvPicPr/>
                <p:nvPr/>
              </p:nvPicPr>
              <p:blipFill>
                <a:blip r:embed="rId436"/>
                <a:stretch>
                  <a:fillRect/>
                </a:stretch>
              </p:blipFill>
              <p:spPr>
                <a:xfrm>
                  <a:off x="8916491" y="6724558"/>
                  <a:ext cx="393120" cy="36000"/>
                </a:xfrm>
                <a:prstGeom prst="rect">
                  <a:avLst/>
                </a:prstGeom>
              </p:spPr>
            </p:pic>
          </mc:Fallback>
        </mc:AlternateContent>
      </p:grpSp>
      <p:grpSp>
        <p:nvGrpSpPr>
          <p:cNvPr id="12" name="Group 11">
            <a:extLst>
              <a:ext uri="{FF2B5EF4-FFF2-40B4-BE49-F238E27FC236}">
                <a16:creationId xmlns:a16="http://schemas.microsoft.com/office/drawing/2014/main" id="{68D30AD1-8E33-08DF-9DB2-429FEAE92A3D}"/>
              </a:ext>
            </a:extLst>
          </p:cNvPr>
          <p:cNvGrpSpPr/>
          <p:nvPr/>
        </p:nvGrpSpPr>
        <p:grpSpPr>
          <a:xfrm>
            <a:off x="1110251" y="3901078"/>
            <a:ext cx="9723600" cy="1788840"/>
            <a:chOff x="1110251" y="3901078"/>
            <a:chExt cx="9723600" cy="1788840"/>
          </a:xfrm>
        </p:grpSpPr>
        <mc:AlternateContent xmlns:mc="http://schemas.openxmlformats.org/markup-compatibility/2006" xmlns:p14="http://schemas.microsoft.com/office/powerpoint/2010/main">
          <mc:Choice Requires="p14">
            <p:contentPart p14:bwMode="auto" r:id="rId437">
              <p14:nvContentPartPr>
                <p14:cNvPr id="6" name="Ink 5">
                  <a:extLst>
                    <a:ext uri="{FF2B5EF4-FFF2-40B4-BE49-F238E27FC236}">
                      <a16:creationId xmlns:a16="http://schemas.microsoft.com/office/drawing/2014/main" id="{49396DEC-3C36-D6DE-6B10-7FFE3D208168}"/>
                    </a:ext>
                  </a:extLst>
                </p14:cNvPr>
                <p14:cNvContentPartPr/>
                <p14:nvPr/>
              </p14:nvContentPartPr>
              <p14:xfrm>
                <a:off x="9205211" y="4920958"/>
                <a:ext cx="170280" cy="355680"/>
              </p14:xfrm>
            </p:contentPart>
          </mc:Choice>
          <mc:Fallback xmlns="">
            <p:pic>
              <p:nvPicPr>
                <p:cNvPr id="6" name="Ink 5">
                  <a:extLst>
                    <a:ext uri="{FF2B5EF4-FFF2-40B4-BE49-F238E27FC236}">
                      <a16:creationId xmlns:a16="http://schemas.microsoft.com/office/drawing/2014/main" id="{49396DEC-3C36-D6DE-6B10-7FFE3D208168}"/>
                    </a:ext>
                  </a:extLst>
                </p:cNvPr>
                <p:cNvPicPr/>
                <p:nvPr/>
              </p:nvPicPr>
              <p:blipFill>
                <a:blip r:embed="rId438"/>
                <a:stretch>
                  <a:fillRect/>
                </a:stretch>
              </p:blipFill>
              <p:spPr>
                <a:xfrm>
                  <a:off x="9187211" y="4903318"/>
                  <a:ext cx="2059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 name="Ink 6">
                  <a:extLst>
                    <a:ext uri="{FF2B5EF4-FFF2-40B4-BE49-F238E27FC236}">
                      <a16:creationId xmlns:a16="http://schemas.microsoft.com/office/drawing/2014/main" id="{E7EA391F-63CC-4994-EF70-70E2B55A2898}"/>
                    </a:ext>
                  </a:extLst>
                </p14:cNvPr>
                <p14:cNvContentPartPr/>
                <p14:nvPr/>
              </p14:nvContentPartPr>
              <p14:xfrm>
                <a:off x="9493931" y="5234158"/>
                <a:ext cx="137880" cy="204120"/>
              </p14:xfrm>
            </p:contentPart>
          </mc:Choice>
          <mc:Fallback xmlns="">
            <p:pic>
              <p:nvPicPr>
                <p:cNvPr id="7" name="Ink 6">
                  <a:extLst>
                    <a:ext uri="{FF2B5EF4-FFF2-40B4-BE49-F238E27FC236}">
                      <a16:creationId xmlns:a16="http://schemas.microsoft.com/office/drawing/2014/main" id="{E7EA391F-63CC-4994-EF70-70E2B55A2898}"/>
                    </a:ext>
                  </a:extLst>
                </p:cNvPr>
                <p:cNvPicPr/>
                <p:nvPr/>
              </p:nvPicPr>
              <p:blipFill>
                <a:blip r:embed="rId440"/>
                <a:stretch>
                  <a:fillRect/>
                </a:stretch>
              </p:blipFill>
              <p:spPr>
                <a:xfrm>
                  <a:off x="9476291" y="5216158"/>
                  <a:ext cx="173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8" name="Ink 7">
                  <a:extLst>
                    <a:ext uri="{FF2B5EF4-FFF2-40B4-BE49-F238E27FC236}">
                      <a16:creationId xmlns:a16="http://schemas.microsoft.com/office/drawing/2014/main" id="{A458A17B-D4F0-0CCC-3296-206A8D435AF0}"/>
                    </a:ext>
                  </a:extLst>
                </p14:cNvPr>
                <p14:cNvContentPartPr/>
                <p14:nvPr/>
              </p14:nvContentPartPr>
              <p14:xfrm>
                <a:off x="9437051" y="4962718"/>
                <a:ext cx="182520" cy="7920"/>
              </p14:xfrm>
            </p:contentPart>
          </mc:Choice>
          <mc:Fallback xmlns="">
            <p:pic>
              <p:nvPicPr>
                <p:cNvPr id="8" name="Ink 7">
                  <a:extLst>
                    <a:ext uri="{FF2B5EF4-FFF2-40B4-BE49-F238E27FC236}">
                      <a16:creationId xmlns:a16="http://schemas.microsoft.com/office/drawing/2014/main" id="{A458A17B-D4F0-0CCC-3296-206A8D435AF0}"/>
                    </a:ext>
                  </a:extLst>
                </p:cNvPr>
                <p:cNvPicPr/>
                <p:nvPr/>
              </p:nvPicPr>
              <p:blipFill>
                <a:blip r:embed="rId442"/>
                <a:stretch>
                  <a:fillRect/>
                </a:stretch>
              </p:blipFill>
              <p:spPr>
                <a:xfrm>
                  <a:off x="9419051" y="4944718"/>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9" name="Ink 8">
                  <a:extLst>
                    <a:ext uri="{FF2B5EF4-FFF2-40B4-BE49-F238E27FC236}">
                      <a16:creationId xmlns:a16="http://schemas.microsoft.com/office/drawing/2014/main" id="{11BC9CC1-2E75-C536-CDF4-8CD185176F60}"/>
                    </a:ext>
                  </a:extLst>
                </p14:cNvPr>
                <p14:cNvContentPartPr/>
                <p14:nvPr/>
              </p14:nvContentPartPr>
              <p14:xfrm>
                <a:off x="9597611" y="4857958"/>
                <a:ext cx="149040" cy="195480"/>
              </p14:xfrm>
            </p:contentPart>
          </mc:Choice>
          <mc:Fallback xmlns="">
            <p:pic>
              <p:nvPicPr>
                <p:cNvPr id="9" name="Ink 8">
                  <a:extLst>
                    <a:ext uri="{FF2B5EF4-FFF2-40B4-BE49-F238E27FC236}">
                      <a16:creationId xmlns:a16="http://schemas.microsoft.com/office/drawing/2014/main" id="{11BC9CC1-2E75-C536-CDF4-8CD185176F60}"/>
                    </a:ext>
                  </a:extLst>
                </p:cNvPr>
                <p:cNvPicPr/>
                <p:nvPr/>
              </p:nvPicPr>
              <p:blipFill>
                <a:blip r:embed="rId444"/>
                <a:stretch>
                  <a:fillRect/>
                </a:stretch>
              </p:blipFill>
              <p:spPr>
                <a:xfrm>
                  <a:off x="9579611" y="4840318"/>
                  <a:ext cx="1846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1" name="Ink 10">
                  <a:extLst>
                    <a:ext uri="{FF2B5EF4-FFF2-40B4-BE49-F238E27FC236}">
                      <a16:creationId xmlns:a16="http://schemas.microsoft.com/office/drawing/2014/main" id="{5494CEB9-F8EF-147D-7E86-C1BCE52BA628}"/>
                    </a:ext>
                  </a:extLst>
                </p14:cNvPr>
                <p14:cNvContentPartPr/>
                <p14:nvPr/>
              </p14:nvContentPartPr>
              <p14:xfrm>
                <a:off x="1110251" y="3901078"/>
                <a:ext cx="9723600" cy="1788840"/>
              </p14:xfrm>
            </p:contentPart>
          </mc:Choice>
          <mc:Fallback xmlns="">
            <p:pic>
              <p:nvPicPr>
                <p:cNvPr id="11" name="Ink 10">
                  <a:extLst>
                    <a:ext uri="{FF2B5EF4-FFF2-40B4-BE49-F238E27FC236}">
                      <a16:creationId xmlns:a16="http://schemas.microsoft.com/office/drawing/2014/main" id="{5494CEB9-F8EF-147D-7E86-C1BCE52BA628}"/>
                    </a:ext>
                  </a:extLst>
                </p:cNvPr>
                <p:cNvPicPr/>
                <p:nvPr/>
              </p:nvPicPr>
              <p:blipFill>
                <a:blip r:embed="rId446"/>
                <a:stretch>
                  <a:fillRect/>
                </a:stretch>
              </p:blipFill>
              <p:spPr>
                <a:xfrm>
                  <a:off x="1092251" y="3883078"/>
                  <a:ext cx="9759240" cy="1824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7">
            <p14:nvContentPartPr>
              <p14:cNvPr id="10" name="Ink 9">
                <a:extLst>
                  <a:ext uri="{FF2B5EF4-FFF2-40B4-BE49-F238E27FC236}">
                    <a16:creationId xmlns:a16="http://schemas.microsoft.com/office/drawing/2014/main" id="{865F4F02-6DEF-302B-8165-0B6E7DA68A74}"/>
                  </a:ext>
                </a:extLst>
              </p14:cNvPr>
              <p14:cNvContentPartPr/>
              <p14:nvPr/>
            </p14:nvContentPartPr>
            <p14:xfrm rot="19711039">
              <a:off x="4176419" y="6097371"/>
              <a:ext cx="123840" cy="176400"/>
            </p14:xfrm>
          </p:contentPart>
        </mc:Choice>
        <mc:Fallback>
          <p:pic>
            <p:nvPicPr>
              <p:cNvPr id="10" name="Ink 9">
                <a:extLst>
                  <a:ext uri="{FF2B5EF4-FFF2-40B4-BE49-F238E27FC236}">
                    <a16:creationId xmlns:a16="http://schemas.microsoft.com/office/drawing/2014/main" id="{865F4F02-6DEF-302B-8165-0B6E7DA68A74}"/>
                  </a:ext>
                </a:extLst>
              </p:cNvPr>
              <p:cNvPicPr/>
              <p:nvPr/>
            </p:nvPicPr>
            <p:blipFill>
              <a:blip r:embed="rId236"/>
              <a:stretch>
                <a:fillRect/>
              </a:stretch>
            </p:blipFill>
            <p:spPr>
              <a:xfrm rot="19711039">
                <a:off x="4158367" y="6079408"/>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3" name="Ink 12">
                <a:extLst>
                  <a:ext uri="{FF2B5EF4-FFF2-40B4-BE49-F238E27FC236}">
                    <a16:creationId xmlns:a16="http://schemas.microsoft.com/office/drawing/2014/main" id="{8B3246F9-C0D2-E15E-F0FE-C1EF5DDBF3FB}"/>
                  </a:ext>
                </a:extLst>
              </p14:cNvPr>
              <p14:cNvContentPartPr/>
              <p14:nvPr/>
            </p14:nvContentPartPr>
            <p14:xfrm rot="17211919">
              <a:off x="3549597" y="6128199"/>
              <a:ext cx="619261" cy="618501"/>
            </p14:xfrm>
          </p:contentPart>
        </mc:Choice>
        <mc:Fallback>
          <p:pic>
            <p:nvPicPr>
              <p:cNvPr id="13" name="Ink 12">
                <a:extLst>
                  <a:ext uri="{FF2B5EF4-FFF2-40B4-BE49-F238E27FC236}">
                    <a16:creationId xmlns:a16="http://schemas.microsoft.com/office/drawing/2014/main" id="{8B3246F9-C0D2-E15E-F0FE-C1EF5DDBF3FB}"/>
                  </a:ext>
                </a:extLst>
              </p:cNvPr>
              <p:cNvPicPr/>
              <p:nvPr/>
            </p:nvPicPr>
            <p:blipFill>
              <a:blip r:embed="rId449"/>
              <a:stretch>
                <a:fillRect/>
              </a:stretch>
            </p:blipFill>
            <p:spPr>
              <a:xfrm rot="17211919">
                <a:off x="3531585" y="6110188"/>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14" name="Ink 13">
                <a:extLst>
                  <a:ext uri="{FF2B5EF4-FFF2-40B4-BE49-F238E27FC236}">
                    <a16:creationId xmlns:a16="http://schemas.microsoft.com/office/drawing/2014/main" id="{A623EA2F-27BD-BE11-43B0-BE5DB02228CD}"/>
                  </a:ext>
                </a:extLst>
              </p14:cNvPr>
              <p14:cNvContentPartPr/>
              <p14:nvPr/>
            </p14:nvContentPartPr>
            <p14:xfrm rot="19711039">
              <a:off x="7281442" y="5946469"/>
              <a:ext cx="123840" cy="176400"/>
            </p14:xfrm>
          </p:contentPart>
        </mc:Choice>
        <mc:Fallback>
          <p:pic>
            <p:nvPicPr>
              <p:cNvPr id="14" name="Ink 13">
                <a:extLst>
                  <a:ext uri="{FF2B5EF4-FFF2-40B4-BE49-F238E27FC236}">
                    <a16:creationId xmlns:a16="http://schemas.microsoft.com/office/drawing/2014/main" id="{A623EA2F-27BD-BE11-43B0-BE5DB02228CD}"/>
                  </a:ext>
                </a:extLst>
              </p:cNvPr>
              <p:cNvPicPr/>
              <p:nvPr/>
            </p:nvPicPr>
            <p:blipFill>
              <a:blip r:embed="rId236"/>
              <a:stretch>
                <a:fillRect/>
              </a:stretch>
            </p:blipFill>
            <p:spPr>
              <a:xfrm rot="19711039">
                <a:off x="7263390" y="5928506"/>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15" name="Ink 14">
                <a:extLst>
                  <a:ext uri="{FF2B5EF4-FFF2-40B4-BE49-F238E27FC236}">
                    <a16:creationId xmlns:a16="http://schemas.microsoft.com/office/drawing/2014/main" id="{E9323C88-8C58-B4F7-618B-3C89FC91F3D2}"/>
                  </a:ext>
                </a:extLst>
              </p14:cNvPr>
              <p14:cNvContentPartPr/>
              <p14:nvPr/>
            </p14:nvContentPartPr>
            <p14:xfrm rot="17211919">
              <a:off x="6654620" y="5977297"/>
              <a:ext cx="619261" cy="618501"/>
            </p14:xfrm>
          </p:contentPart>
        </mc:Choice>
        <mc:Fallback>
          <p:pic>
            <p:nvPicPr>
              <p:cNvPr id="15" name="Ink 14">
                <a:extLst>
                  <a:ext uri="{FF2B5EF4-FFF2-40B4-BE49-F238E27FC236}">
                    <a16:creationId xmlns:a16="http://schemas.microsoft.com/office/drawing/2014/main" id="{E9323C88-8C58-B4F7-618B-3C89FC91F3D2}"/>
                  </a:ext>
                </a:extLst>
              </p:cNvPr>
              <p:cNvPicPr/>
              <p:nvPr/>
            </p:nvPicPr>
            <p:blipFill>
              <a:blip r:embed="rId449"/>
              <a:stretch>
                <a:fillRect/>
              </a:stretch>
            </p:blipFill>
            <p:spPr>
              <a:xfrm rot="17211919">
                <a:off x="6636608" y="5959286"/>
                <a:ext cx="654925" cy="654163"/>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16" name="Ink 15">
                <a:extLst>
                  <a:ext uri="{FF2B5EF4-FFF2-40B4-BE49-F238E27FC236}">
                    <a16:creationId xmlns:a16="http://schemas.microsoft.com/office/drawing/2014/main" id="{249CC999-B015-91B2-4678-C3DDD2169D7A}"/>
                  </a:ext>
                </a:extLst>
              </p14:cNvPr>
              <p14:cNvContentPartPr/>
              <p14:nvPr/>
            </p14:nvContentPartPr>
            <p14:xfrm rot="19711039">
              <a:off x="8885161" y="5811606"/>
              <a:ext cx="123840" cy="176400"/>
            </p14:xfrm>
          </p:contentPart>
        </mc:Choice>
        <mc:Fallback>
          <p:pic>
            <p:nvPicPr>
              <p:cNvPr id="16" name="Ink 15">
                <a:extLst>
                  <a:ext uri="{FF2B5EF4-FFF2-40B4-BE49-F238E27FC236}">
                    <a16:creationId xmlns:a16="http://schemas.microsoft.com/office/drawing/2014/main" id="{249CC999-B015-91B2-4678-C3DDD2169D7A}"/>
                  </a:ext>
                </a:extLst>
              </p:cNvPr>
              <p:cNvPicPr/>
              <p:nvPr/>
            </p:nvPicPr>
            <p:blipFill>
              <a:blip r:embed="rId236"/>
              <a:stretch>
                <a:fillRect/>
              </a:stretch>
            </p:blipFill>
            <p:spPr>
              <a:xfrm rot="19711039">
                <a:off x="8867109" y="5793643"/>
                <a:ext cx="159584" cy="211967"/>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17" name="Ink 16">
                <a:extLst>
                  <a:ext uri="{FF2B5EF4-FFF2-40B4-BE49-F238E27FC236}">
                    <a16:creationId xmlns:a16="http://schemas.microsoft.com/office/drawing/2014/main" id="{E46EDB0D-F209-FFAF-F2B3-DFABAFEBCA12}"/>
                  </a:ext>
                </a:extLst>
              </p14:cNvPr>
              <p14:cNvContentPartPr/>
              <p14:nvPr/>
            </p14:nvContentPartPr>
            <p14:xfrm rot="17211919">
              <a:off x="8258339" y="5842434"/>
              <a:ext cx="619261" cy="618501"/>
            </p14:xfrm>
          </p:contentPart>
        </mc:Choice>
        <mc:Fallback>
          <p:pic>
            <p:nvPicPr>
              <p:cNvPr id="17" name="Ink 16">
                <a:extLst>
                  <a:ext uri="{FF2B5EF4-FFF2-40B4-BE49-F238E27FC236}">
                    <a16:creationId xmlns:a16="http://schemas.microsoft.com/office/drawing/2014/main" id="{E46EDB0D-F209-FFAF-F2B3-DFABAFEBCA12}"/>
                  </a:ext>
                </a:extLst>
              </p:cNvPr>
              <p:cNvPicPr/>
              <p:nvPr/>
            </p:nvPicPr>
            <p:blipFill>
              <a:blip r:embed="rId449"/>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5676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4843</TotalTime>
  <Words>1921</Words>
  <Application>Microsoft Office PowerPoint</Application>
  <PresentationFormat>Widescreen</PresentationFormat>
  <Paragraphs>180</Paragraphs>
  <Slides>30</Slides>
  <Notes>22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-apple-system</vt:lpstr>
      <vt:lpstr>Arial</vt:lpstr>
      <vt:lpstr>Calibri</vt:lpstr>
      <vt:lpstr>Calibri Light</vt:lpstr>
      <vt:lpstr>Office Theme</vt:lpstr>
      <vt:lpstr>Advanced Deep Learning</vt:lpstr>
      <vt:lpstr>Classic NLP Tasks</vt:lpstr>
      <vt:lpstr>Classic Image Tasks</vt:lpstr>
      <vt:lpstr>Outline of the class</vt:lpstr>
      <vt:lpstr>Attention is all you need</vt:lpstr>
      <vt:lpstr>Sequence to sequence tasks (RNN)</vt:lpstr>
      <vt:lpstr>Sequence to sequence tasks (RNN)</vt:lpstr>
      <vt:lpstr>Sequence to sequence tasks (RNN)</vt:lpstr>
      <vt:lpstr>Sequence to sequence tasks (RNN)</vt:lpstr>
      <vt:lpstr>Sequence to sequence tasks</vt:lpstr>
      <vt:lpstr>Sequence to sequence tasks</vt:lpstr>
      <vt:lpstr>Sequence to sequence tasks</vt:lpstr>
      <vt:lpstr>Sequence to sequence tasks (RNN)</vt:lpstr>
      <vt:lpstr>Sequence to sequence tasks</vt:lpstr>
      <vt:lpstr>Sequence to sequence tasks</vt:lpstr>
      <vt:lpstr>Attention is all you need</vt:lpstr>
      <vt:lpstr>Attention is all you need</vt:lpstr>
      <vt:lpstr>Attention is all you need</vt:lpstr>
      <vt:lpstr>Attention is all you need</vt:lpstr>
      <vt:lpstr>Attention is all you need</vt:lpstr>
      <vt:lpstr>Attention is all you need</vt:lpstr>
      <vt:lpstr>PowerPoint Presentation</vt:lpstr>
      <vt:lpstr>Attention is all you need</vt:lpstr>
      <vt:lpstr>Attention is all you need</vt:lpstr>
      <vt:lpstr>Attention is all you need</vt:lpstr>
      <vt:lpstr>Attention is all you need</vt:lpstr>
      <vt:lpstr>Attention is all you need</vt:lpstr>
      <vt:lpstr>Stable Diffusion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(Advanced)</dc:title>
  <dc:creator>Paul Dubois</dc:creator>
  <cp:lastModifiedBy>Romain Lhotte</cp:lastModifiedBy>
  <cp:revision>122</cp:revision>
  <dcterms:created xsi:type="dcterms:W3CDTF">2023-02-14T07:55:20Z</dcterms:created>
  <dcterms:modified xsi:type="dcterms:W3CDTF">2024-01-26T16:46:20Z</dcterms:modified>
</cp:coreProperties>
</file>